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6" r:id="rId2"/>
    <p:sldId id="256" r:id="rId3"/>
    <p:sldId id="381" r:id="rId4"/>
    <p:sldId id="380" r:id="rId5"/>
    <p:sldId id="382" r:id="rId6"/>
    <p:sldId id="383" r:id="rId7"/>
    <p:sldId id="411" r:id="rId8"/>
    <p:sldId id="412" r:id="rId9"/>
    <p:sldId id="414" r:id="rId10"/>
    <p:sldId id="415" r:id="rId11"/>
    <p:sldId id="416" r:id="rId12"/>
    <p:sldId id="423" r:id="rId13"/>
    <p:sldId id="419" r:id="rId14"/>
    <p:sldId id="420" r:id="rId15"/>
    <p:sldId id="421" r:id="rId16"/>
    <p:sldId id="422" r:id="rId17"/>
    <p:sldId id="424" r:id="rId18"/>
    <p:sldId id="426" r:id="rId19"/>
    <p:sldId id="427" r:id="rId20"/>
    <p:sldId id="428" r:id="rId21"/>
    <p:sldId id="429" r:id="rId22"/>
    <p:sldId id="430" r:id="rId23"/>
    <p:sldId id="431" r:id="rId24"/>
    <p:sldId id="434" r:id="rId25"/>
    <p:sldId id="432" r:id="rId26"/>
    <p:sldId id="436" r:id="rId27"/>
    <p:sldId id="437" r:id="rId28"/>
    <p:sldId id="439" r:id="rId29"/>
    <p:sldId id="438" r:id="rId30"/>
    <p:sldId id="440" r:id="rId31"/>
    <p:sldId id="441" r:id="rId32"/>
    <p:sldId id="442" r:id="rId33"/>
    <p:sldId id="447" r:id="rId34"/>
    <p:sldId id="443" r:id="rId35"/>
    <p:sldId id="448" r:id="rId36"/>
    <p:sldId id="453" r:id="rId37"/>
    <p:sldId id="449" r:id="rId38"/>
    <p:sldId id="450" r:id="rId39"/>
    <p:sldId id="452" r:id="rId40"/>
    <p:sldId id="451" r:id="rId41"/>
    <p:sldId id="454" r:id="rId42"/>
    <p:sldId id="456" r:id="rId43"/>
    <p:sldId id="457" r:id="rId44"/>
    <p:sldId id="45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C1"/>
    <a:srgbClr val="8BB2C7"/>
    <a:srgbClr val="EDF2F9"/>
    <a:srgbClr val="DBE9F5"/>
    <a:srgbClr val="B7CFEB"/>
    <a:srgbClr val="ABC7D7"/>
    <a:srgbClr val="DFDFDF"/>
    <a:srgbClr val="DADFF2"/>
    <a:srgbClr val="3975C0"/>
    <a:srgbClr val="D2A5E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01" autoAdjust="0"/>
  </p:normalViewPr>
  <p:slideViewPr>
    <p:cSldViewPr snapToGrid="0" showGuides="1">
      <p:cViewPr varScale="1">
        <p:scale>
          <a:sx n="106" d="100"/>
          <a:sy n="106" d="100"/>
        </p:scale>
        <p:origin x="79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7:23:44.732"/>
    </inkml:context>
    <inkml:brush xml:id="br0">
      <inkml:brushProperty name="width" value="0.5" units="cm"/>
      <inkml:brushProperty name="height" value="1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0 171,'28'0,"873"29,-751-7,-94-11,102 4,112-14,346 12,400 0,-622-16,-151 5,266-5,-112-23,-225 17,244-6,1742 16,-2119-3,53-9,25-1,687 8,-413 7,-337-4,0-2,89-18,14-2,1 6,216 5,-321 12,402-14,-167 0,20-2,681-13,-872 29,216-14,-15 1,532 14,-820-2,-1-1,51-10,-59 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31.94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1378,'8'-7,"2"0,-1 0,1 1,0 0,0 1,0 0,19-6,11-5,715-304,-475 205,-124 44,151-97,-236 127,-2-3,96-82,-122 91,1 1,70-40,103-40,-24 13,-81 44,-97 49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1:50.8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0,'7125'0'0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01:53.4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28,'3280'0,"-3122"-14,-5 0,-130 14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01:55.0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0,'1803'0,"-1776"0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2:04.1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 24575,'7'0'0,"0"-1"0,0 0 0,-1-1 0,1 0 0,-1 0 0,8-3 0,29-8 0,80-2 0,246 2 0,-274 13 0,1499 0 104,-677 2-1573,-892-2-5357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2:05.3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24575,'399'2'-649,"403"56"-1,135 16 1949,365-77-2664,-1279 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2:06.6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 24575,'1633'0'0,"-1597"-2"67,58-10 0,5 0-1566,-77 11-5327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03:21.45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1,'2463'0,"-2143"15,-186-6,373 21,-314-19,101 2,2108-11,-1151-4,-1011 15,-37 0,333-11,-273-4,-212 5,51 8,-51-5,54 1,-2-8,-81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03:23.38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82,'5730'0,"-5229"-38,-121 2,585 28,-553 11,819-3,-1207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3:28.65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415 59 24575,'-6'-1'0,"0"0"0,0-1 0,-1 0 0,1 0 0,0-1 0,-5-3 0,-15-5 0,-2 3 0,-44-9 0,61 15 0,1 0 0,-1 1 0,1 0 0,-1 1 0,1 0 0,-1 1 0,-17 4 0,25-4 0,-1 1 0,1 0 0,0 0 0,-1 0 0,1 0 0,0 1 0,0-1 0,1 1 0,-1 0 0,0 0 0,1 0 0,0 0 0,0 0 0,0 0 0,0 1 0,0-1 0,0 1 0,1-1 0,0 1 0,0 0 0,0 0 0,0 3 0,-3 14 0,1 0 0,-1 37 0,3-43 0,0 104 0,2-76 0,-2 1 0,-2-1 0,-1 1 0,-18 73 0,10-51 35,11-54-235,-1 0 0,0 0 0,-1 0 0,0 0 0,-1-1 0,-9 21 0,9-26-6626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3:29.24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24575,'4'0'0,"7"0"0,9 0 0,11 0 0,9 0 0,15 0 0,3 0 0,10 5 0,6 1 0,4-1 0,-3 0 0,-8-2 0,-13-1 0,-14-1-8191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40.40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1491,'8'-1,"-1"-1,1 0,-1 0,0-1,0 0,0 0,0-1,8-5,-4 3,110-62,264-136,2 9,-36 16,-174 77,-117 64,76-36,170-51,6-2,-123 26,101-63,-158 98,-110 53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3:34.52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56 179 24575,'20'1'0,"0"-2"0,0-1 0,0 0 0,-1-1 0,33-10 0,-47 11 0,0 1 0,0-1 0,-1 0 0,1 0 0,-1-1 0,0 1 0,1-1 0,-1 0 0,0 0 0,-1 0 0,1-1 0,0 1 0,-1-1 0,0 0 0,0 0 0,0 0 0,0 0 0,-1-1 0,0 1 0,0-1 0,0 0 0,0 1 0,-1-1 0,1 0 0,-1 0 0,-1 0 0,2-10 0,-2 14 0,0-1 0,0 0 0,0 0 0,0 0 0,0 0 0,0 1 0,-1-1 0,1 0 0,-1 0 0,1 1 0,-1-1 0,1 0 0,-1 0 0,0 1 0,0-1 0,0 1 0,0-1 0,0 1 0,0-1 0,-1 1 0,1 0 0,0-1 0,-1 1 0,1 0 0,-1 0 0,-2-1 0,1 1 0,-1 0 0,1 0 0,-1 0 0,1 1 0,-1 0 0,0-1 0,1 1 0,-1 1 0,0-1 0,1 0 0,-1 1 0,-5 1 0,-5 3 0,0 0 0,0 0 0,1 1 0,-1 1 0,-19 13 0,24-14 0,0 0 0,1 1 0,-1 1 0,1-1 0,1 1 0,-1 0 0,1 1 0,1 0 0,0 0 0,0 1 0,1-1 0,0 1 0,0 0 0,1 1 0,1-1 0,0 1 0,0-1 0,1 1 0,0 0 0,1 0 0,0 0 0,1 19 0,0-23 0,1 1 0,-1-1 0,1 0 0,0 1 0,1-1 0,-1 0 0,2 0 0,-1 0 0,1 0 0,0-1 0,0 1 0,1-1 0,0 0 0,5 8 0,1-4 0,1 0 0,0-1 0,0 0 0,1 0 0,0-2 0,16 9 0,-14-8-151,0 0-1,0-1 0,1 0 0,0-1 1,0-1-1,0 0 0,1-1 1,26 3-1,-19-6-6674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3:35.62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139 21 24575,'-1'-1'0,"1"0"0,0 0 0,0 0 0,-1 0 0,1 0 0,0 0 0,-1 0 0,1 1 0,-1-1 0,1 0 0,-1 0 0,0 0 0,1 0 0,-1 1 0,0-1 0,0 0 0,1 1 0,-1-1 0,0 0 0,0 1 0,0-1 0,0 1 0,0 0 0,0-1 0,0 1 0,0 0 0,1-1 0,-2 1 0,1 0 0,0 0 0,0 0 0,0 0 0,0 0 0,0 0 0,0 0 0,0 0 0,0 0 0,0 0 0,0 1 0,-1 0 0,-3-1 0,1 1 0,-1 0 0,1 0 0,0 0 0,-1 1 0,1 0 0,-7 3 0,5 1 0,1-1 0,0 1 0,0-1 0,0 1 0,1 1 0,-1-1 0,2 1 0,-1-1 0,1 1 0,0 0 0,0 1 0,1-1 0,0 0 0,-2 11 0,3-9 0,-1 0 0,1 0 0,1 0 0,0 1 0,0-1 0,0 0 0,1 0 0,1 0 0,0 0 0,0 0 0,6 15 0,-7-21 0,0-1 0,1 0 0,-1 0 0,0 0 0,1 0 0,-1 0 0,1-1 0,-1 1 0,1 0 0,0-1 0,0 1 0,0-1 0,0 1 0,0-1 0,0 0 0,0 0 0,1 0 0,-1 0 0,0 0 0,0-1 0,5 1 0,-1 0 0,-1-1 0,1 0 0,-1-1 0,0 1 0,1-1 0,-1 0 0,0-1 0,1 1 0,6-4 0,5-2 0,-2-1 0,1-1 0,-1 0 0,0-2 0,14-12 0,-22 17 0,0-1 0,0 0 0,-1 0 0,0 0 0,-1-1 0,1 0 0,-2 0 0,1-1 0,-1 1 0,0-1 0,-1 0 0,5-17 0,-8 46-170,2 0-1,0 0 0,1 0 1,1 0-1,1-1 0,1 0 1,14 32-1,-9-30-6655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3:36.58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1155 24575,'1'-2'0,"-1"-1"0,1 0 0,0 1 0,0-1 0,0 0 0,1 1 0,-1-1 0,1 1 0,-1 0 0,4-4 0,6-10 0,12-31 0,-2-1 0,-2-1 0,20-86 0,9-159 0,-22 108 0,-11 90 0,5-156 0,-22 1089-1365,2-812-5461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3:37.31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28 24575,'0'-4'0,"4"-2"0,15 0 0,18 1 0,25 2 0,19 1 0,14 1 0,0 1 0,-4-1 0,-16 2-8191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3:38.28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24575,'1'176'0,"-1"-173"0,0 0 0,1 0 0,-1-1 0,1 1 0,0 0 0,-1-1 0,1 1 0,0-1 0,1 1 0,-1-1 0,0 1 0,1-1 0,-1 0 0,1 1 0,0-1 0,0 0 0,0 0 0,0 0 0,0-1 0,0 1 0,3 1 0,0 0 0,0-1 0,0 0 0,0-1 0,0 1 0,0-1 0,0 0 0,1 0 0,-1 0 0,0-1 0,9 0 0,-4 0 0,0-1 0,0 0 0,0-1 0,0 0 0,0-1 0,0 0 0,-1 0 0,0-1 0,0 0 0,0-1 0,14-9 0,-14 4 0,-1 1 0,0-1 0,-1-1 0,0 1 0,-1-1 0,0-1 0,0 1 0,-1-1 0,-1 0 0,0 0 0,-1 0 0,3-20 0,1 5 0,-4 154 0,-4 24-1365,1-125-5461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3:41.42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28 1 24575,'-3'4'0,"0"0"0,0 1 0,0-1 0,1 1 0,0 0 0,0 0 0,0 0 0,0 0 0,1 0 0,0 0 0,0 0 0,0 9 0,0 70 0,1-56 0,1 68 0,-1-100 0,0 1 0,1-1 0,0 1 0,-1 0 0,1-1 0,0 1 0,0 0 0,1-1 0,-1 1 0,1 0 0,0 0 0,0 0 0,0 0 0,0 1 0,0-1 0,0 0 0,6-3 0,-2 1 0,-1 1 0,2 0 0,-1 0 0,0 0 0,1 1 0,-1 0 0,1 0 0,0 1 0,10-3 0,18-4-18,38-6-1329,-52 14-5479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03:42.8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0 166 24575,'94'2'0,"-48"0"0,-1-1 0,1-3 0,79-12 0,-119 11 0,1 1 0,-1-1 0,1 1 0,-1-2 0,0 1 0,0-1 0,0 0 0,-1 0 0,1-1 0,-1 1 0,5-7 0,-8 9 0,0 0 0,-1 1 0,1-1 0,-1 0 0,1 0 0,-1 0 0,0 0 0,1 0 0,-1 0 0,0-1 0,-1 1 0,1 0 0,0 0 0,-1-1 0,1 1 0,-1 0 0,0-1 0,0 1 0,0-1 0,0 1 0,0 0 0,0-1 0,-1 1 0,1 0 0,-1-1 0,1 1 0,-1 0 0,0-1 0,0 1 0,0 0 0,0 0 0,-1 0 0,1 0 0,0 0 0,-3-2 0,0 1 0,0 0 0,1 1 0,-2-1 0,1 1 0,0 0 0,0 0 0,-1 0 0,1 1 0,-1-1 0,0 1 0,1 0 0,-1 0 0,0 1 0,1 0 0,-1 0 0,0 0 0,0 0 0,1 1 0,-1-1 0,-5 2 0,-7 2 0,0 1 0,0 0 0,0 1 0,-16 8 0,21-9 0,1 1 0,0 0 0,1 0 0,-1 1 0,1 0 0,1 1 0,-16 15 0,21-17 0,0 0 0,0-1 0,0 1 0,1 1 0,0-1 0,0 0 0,0 1 0,1 0 0,0-1 0,1 1 0,-1 0 0,1 0 0,1 0 0,-1 0 0,1 7 0,0 5 0,1 0 0,1 0 0,1 0 0,0-1 0,2 1 0,0-1 0,1 0 0,0-1 0,11 20 0,-13-29 0,1 0 0,0 0 0,0-1 0,1 0 0,0 0 0,0-1 0,0 1 0,1-1 0,0-1 0,0 1 0,1-1 0,-1 0 0,1-1 0,0 0 0,0 0 0,1-1 0,-1 0 0,1 0 0,0-1 0,0 0 0,10 0 0,87 0-1365,-83-3-5461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20:56.9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1,'2484'0,"-2425"4,-35 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20:59.2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384 187,'0'0,"1"1,-1 0,0-1,1 1,-1 0,1-1,-1 1,1-1,-1 1,1-1,-1 1,1-1,0 1,-1-1,1 1,0-1,-1 0,1 1,0-1,-1 0,1 0,0 1,0-1,-1 0,2 0,25 4,-23-3,303 20,-4-1,293 70,-488-81,169-6,-140-5,-74-2,1-2,95-23,47-5,-191 33,8-1,1 0,-1-2,0-1,30-9,-49 12,1 0,-1 0,0 0,1-1,-1 1,0-1,0 0,-1 0,1-1,-1 1,6-7,-8 7,1 0,-1 0,1 0,-1 0,0-1,0 1,-1 0,1 0,0-1,-1 1,0 0,0-1,0 1,0 0,-1-1,1 1,-1 0,-2-6,2 5,-1 1,1 0,-1 0,0 0,0 0,0 1,0-1,0 1,-1-1,1 1,-1 0,0-1,0 1,1 1,-1-1,0 0,-1 1,1-1,0 1,-6-1,-9-3,1 2,-34-4,26 5,-1049-55,960 55,-1154-8,1226 10,9-1,0 1,0 2,-41 8,71-10,1 0,0 1,0 0,0-1,-1 1,1 0,0 0,0 0,0 1,0-1,-2 2,4-2,-1-1,1 1,0-1,-1 1,1-1,0 1,0-1,0 1,-1-1,1 1,0-1,0 1,0-1,0 1,0-1,0 1,0-1,0 1,0-1,0 1,0-1,0 1,1-1,-1 1,0-1,0 1,1-1,-1 1,1 0,2 3,0-1,1 0,0 0,-1 0,1 0,0 0,1-1,5 3,39 18,1-3,96 26,114 10,-160-37,266 47,3-16,645 3,-372-60,-631 7,1-1,0 0,-1 0,0-2,1 1,-1-1,0-1,0 0,0-1,14-8,-20 10,-1 0,1 0,-1-1,1 1,-1-1,0 0,-1 0,1-1,-1 1,0-1,0 1,0-1,-1 0,1 0,-1 0,0-1,-1 1,0 0,1-1,-2 1,1-1,0 0,-2-8,1 10,-1 0,0 0,0 0,0-1,0 1,-1 0,0 1,0-1,0 0,0 0,-1 1,1-1,-1 1,0 0,0 0,0 0,0 0,-1 1,1-1,-5-2,-9-4,0 0,-1 1,-22-7,34 13,-65-21,-2 3,-1 3,-108-10,-235 2,-954 18,1246 12,41 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21:02.1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97 184,'690'51,"-410"-21,1269 69,9-69,-666-31,-889 2,1-1,0 0,0 0,0-1,0 1,-1-1,1 0,0 0,6-2,-9 2,-1 1,0-1,1 1,-1 0,0-1,0 1,0-1,0 1,1 0,-1-1,0 1,0-1,0 1,0-1,0 1,0 0,0-1,0 1,0-1,0 1,0-1,0 1,-1-1,1 1,0 0,0-1,0 1,0-1,-1 1,1 0,0-1,-1 1,1 0,0-1,0 1,-1 0,1-1,-1 1,1 0,0 0,-1 0,1-1,-1 1,-11-8,-1 1,1 0,-1 1,-15-6,-126-42,-1 7,-227-39,-334-2,-81 54,-8 36,302 1,493-3,-1 1,1 0,0 0,0 1,0 0,0 1,0 0,1 0,-1 1,1 1,0-1,0 1,1 1,-1 0,1 0,-11 11,7-5,-1-1,-1 0,0-1,0-1,-1 0,0-1,0-1,-1 0,0-1,0-1,-1 0,-19 3,-93 2,-185-8,166-5,-357-10,476 16,29-3,-1 0,1 0,0 0,-1 0,1 0,0 0,0 0,-1 0,1 0,0 0,0 0,-1 0,1 0,0 1,0-1,0 0,-1 0,1 0,0 0,0 1,0-1,-1 0,1 0,0 1,0-1,0 0,0 0,0 1,0-1,-1 0,1 0,0 1,0-1,0 0,0 0,0 1,0-1,0 0,0 1,3 1,-1 0,1 1,-1-1,1 0,0-1,0 1,0 0,0-1,0 0,0 1,5 0,63 22,144 28,90-7,505 16,15-49,-723-12,1462-3,-1160 1,-350 3,-31 0,0-1,1-1,-2-1,1 0,23-7,-45 9,0 0,0 0,0 0,0 0,0 0,0-1,-1 1,1 0,0-1,0 1,0-1,0 1,0-1,0 1,-1-1,1 1,0-1,0 0,-1 0,1 1,0-1,-1 0,1 0,-1 0,1 1,-1-1,0 0,1 0,-1 0,0 0,1-2,-2 2,0-1,0 0,0 0,0 1,-1-1,1 1,0-1,-1 1,1 0,-1 0,1-1,-1 1,0 0,1 0,-4-1,-31-15,-2 2,0 1,-1 2,-70-13,47 11,-919-148,-15 76,-247 67,1104 30,0 6,-195 51,268-50,41-10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42.14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1547,'1'-2,"-1"-1,1 0,0 1,0-1,0 1,0-1,1 1,-1 0,1 0,-1-1,1 1,0 0,0 0,0 0,0 1,2-3,42-28,-38 26,47-26,0 3,105-40,-67 31,-75 29,0-2,0 0,-1-1,30-27,20-14,-19 21,1 2,2 2,91-36,-41 21,123-71,-201 102,68-30,-61 30,-1-2,40-24,1-7,3 4,1 3,123-44,-103 42,134-78,48-23,-138 88,-75 30,-1-2,91-51,-102 34,-38 30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21:14.351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0,'3492'0,"-3471"0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21:15.523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0,'3042'0,"-3005"0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21:16.870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0,'3168'0,"-3144"0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21:27.329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1 214,'31'-28,"59"-40,-81 61,12-6,1 2,0 0,1 1,0 1,25-6,16-6,-51 16,0 1,-1 1,1 0,0 1,0 0,1 1,-1 1,0 0,0 0,0 2,0-1,0 2,19 5,-11 0,1 0,-1 2,-1 1,0 1,0 0,31 28,-35-27,0 0,1 0,0-2,1 0,0-1,0-1,1 0,0-2,1 0,0-1,0-1,0-1,1-1,38 2,-39-7,-1 0,0-1,0-2,-1 1,1-2,-1-1,0 0,27-16,3 1,-36 17,-1 0,1 1,0 1,1 0,-1 0,1 1,-1 1,1 0,18 1,-23 1,0 0,0 0,-1 1,1 0,-1 0,1 1,-1 0,0 0,0 1,0 0,0 0,-1 1,1 0,-1 0,0 0,4 7,36 44,-30-34,1-1,37 35,-47-50,-1-1,1 0,0-1,0 0,0 0,1 0,0-1,-1 0,1 0,0-1,0 0,1 0,13 0,3 0,1-1,0-2,-1 0,1-2,-1 0,0-2,0-1,45-16,55-45,-60 30,-37 25,1 2,0 0,0 2,1 1,0 2,50-4,-41 5,13-1,0 2,80 6,-116 0,-1 1,0 0,0 1,0 1,0 0,-1 1,0 0,-1 1,0 1,14 10,-15-9,1-1,0 0,0-1,1 0,0-2,1 1,0-2,-1 0,2-1,18 4,-15-7,0-1,0-1,1 0,-1-1,0-2,33-9,-5-3,62-32,-38 24,4-2,-51 13,0 2,1 0,0 2,0 1,1 1,0 1,0 1,0 2,36-1,-41 4,13 0,47 6,-68-4,-1 1,1 0,-1 1,0 0,0 1,-1 0,14 9,-4-2,1-1,0 0,1-2,1 0,-1-2,47 9,-17-10,0-1,60-4,-80-4,1-1,-1-2,0-1,0-2,-1-2,36-15,-36 12,0 3,0 0,1 2,0 1,0 2,40-2,-48 9,-1 1,0 0,0 2,0 1,0 1,0 2,-1 0,37 18,-29-15,1-1,0-1,0-3,1 0,49 2,20 3,-89-9,-1-1,0 0,0-1,1-1,-1 0,0 0,0-1,0-1,0 0,22-8,-11-1,1 0,-2-2,42-32,-51 36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21:45.919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3357,'4'-83,"19"-112,-10 115,1-128,-16 86,4-170,-2 283,1 0,0 0,1 0,0 0,0 0,1 1,0-1,1 1,0 0,0-1,1 2,0-1,0 1,8-9,-5 9,0 0,0 1,0 0,1 0,0 1,0 0,1 0,-1 1,1 1,0 0,0 0,11-1,-12 2,31-7,0 2,80-3,1872 12,-1971-4,0-1,-1-1,1 0,-1-2,0 0,0-1,-1-1,0-1,19-12,-33 18,1 0,0 0,-1-1,0 0,0 0,0 0,0-1,-1 1,0-1,0 0,0 0,-1-1,1 1,-1-1,0 0,2-8,0-4,-1 0,0 0,-2-1,1-22,7-47,-1 25,-2 1,-3-1,-7-104,0 40,4-837,0 946,1 0,1 0,1 1,0-1,2 1,0 0,0 0,2 1,0 0,1 0,0 0,2 2,-1-1,14-13,-17 22,1 0,-1 1,1-1,1 1,-1 1,0 0,1 0,11-3,74-19,-50 19,0 2,1 2,87 6,-29 0,-85-4,1 1,-1 0,0 2,1 0,-1 1,0 1,0 0,-1 1,21 10,-6 0,-15-9,-1 1,-1 1,1 0,-2 1,1 1,-1 0,0 1,-1 1,16 18,-13-8,0 0,-2 1,0 1,-2 1,0-1,-2 2,-1 0,-1 0,7 41,-6-23,-3-15,-1-1,2 55,-6 1,-4 120,2-199,0 0,0 0,-1-1,0 1,0-1,0 1,0-1,-1 1,0-1,0 0,0 0,0-1,-1 1,1-1,-1 1,0-1,0 0,0 0,0-1,-1 1,1-1,-1 0,1 0,-8 1,-13 5,-1-1,0-1,-33 3,46-8,-206 13,40-4,31-1,-58 8,-40 14,221-28,2-1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24:40.9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1075,'7'0,"965"-24,-797 22,7 0,-170 0,-1 0,1-1,-1 0,0-1,-1-1,1 0,0 0,-1-1,0 0,-1-1,0 0,0 0,0-1,-1 0,9-11,7-10,-2-1,0-1,22-45,-30 45,-1-1,-1 0,-2 0,8-49,-9 43,-3 2,-2-1,-1-1,-5-73,0 30,1 74,1 0,-1 0,0 0,-1 0,0 0,0 0,0 1,-1-1,0 1,0 0,-1-1,0 2,0-1,0 0,-1 1,0 0,0 0,0 0,0 0,-1 1,-7-4,-5-3,-1 0,0 2,-1 1,0 0,-40-9,11 5,-1 3,0 2,-95-1,-338 9,452-1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24:44.63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552 399,'1'-41,"0"12,-1 0,-1 0,-2 0,-10-50,11 72,0 0,-1 0,0 0,0 0,0 0,-1 1,0 0,0 0,-1 0,0 0,0 0,0 1,-1 0,1 0,-1 0,-1 1,1 0,0 0,-1 1,0 0,0 0,0 0,-11-2,-16 0,0 1,0 2,0 1,0 2,-45 7,73-7,1 0,0 0,0 0,0 0,0 1,0 0,0 0,0 1,1-1,-1 1,1 0,0 0,0 1,-5 4,2-1,1 1,0 0,1 0,-1 0,1 1,1 0,-4 11,0 3,1 1,1 0,1 0,2 0,-2 36,4-39,1 1,1 0,1 0,1 0,10 38,-11-54,0 1,1 0,0-1,0 1,0-1,1 0,0 0,0-1,1 1,0-1,0 0,0 0,0 0,1-1,0 0,0 0,0 0,0-1,0 0,1 0,10 3,8 1,1-2,-1-1,1 0,0-2,-1-1,1-1,0-2,0 0,0-2,41-10,-52 9,0 1,0-2,-1 0,0-1,0 0,0-1,-1-1,0 0,-1-1,0 0,0-1,-1 0,-1-1,0 0,0 0,-1-1,-1-1,12-24,-17 27,0 0,0-1,-1 1,0-1,-1 0,0 1,-1-1,0 0,-1 0,0 1,-1-1,0 1,-1-1,-1 1,1 0,-2 0,0 0,0 0,-8-11,5 9,0 0,-1 0,-1 1,0 1,0-1,-1 2,-1-1,1 2,-2 0,1 0,-1 1,-1 0,1 1,-19-6,3 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0:14.0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0,'5619'0,"-5596"2,1 0,31 7,40 5,643-11,-377-6,-348 2,1 0,-1-1,22-7,-1 1,-15 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0:17.0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53,'140'-10,"-39"0,98-4,134-5,3324 22,-1881-5,-1753 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0:22.2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28,'191'-13,"1"0,3864 11,-1917 5,539-3,-2651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43.64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1476,'45'-41,"1"3,1 1,3 2,72-38,-79 52,56-20,19-9,428-199,25 33,-88 36,-403 149,-2-4,107-64,15-7,-117 69,-40 20,63-37,-48 18,71-31,-99 54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0:24.1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5047 1,'-3875'0,"3837"1,-1 3,-59 13,0 1,-365 71,260-45,156-38,40-6,0 0,0 1,0 0,0 0,0 0,0 1,0 0,0 0,1 1,-1 0,1 0,-1 1,1 0,0 0,-7 6,4 0,0 1,0 0,1 1,0 0,1 0,-8 18,14-26,0-1,0 0,0 0,0 1,1-1,-1 0,1 1,0-1,0 0,0 1,0-1,1 1,0-1,-1 0,1 1,0-1,1 0,-1 0,0 0,1 0,0 0,0 0,-1 0,2-1,-1 1,0-1,1 1,-1-1,1 0,-1 0,1 0,4 2,13 7,0 0,1-1,1-2,-1 0,35 7,120 16,-153-28,513 48,7-32,-435-16,2452 10,-2293-28,426-76,-649 83,-14 5,0-2,0-1,-1-2,1 0,-2-2,51-25,-76 33,0 0,0-1,0 1,0-1,-1 1,1-1,-1 0,1 0,-1 0,0 0,0 0,-1-1,1 1,-1-1,1 1,-1-1,0 1,0-1,-1 0,1 0,-1 1,0-1,1 0,-2 0,1 1,0-1,-1 0,0 0,0 1,0-1,-2-4,0 0,-1-1,0 1,0 0,-1 0,0 1,0-1,-1 1,0 0,-1 1,1-1,-13-8,4 5,-1 0,0 1,-1 1,0 0,0 2,-1 0,0 1,0 0,0 2,0 0,-1 1,-19 0,17 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3:51.49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2,'735'-2,"812"5,-473 48,-481-20,0-32,-205-2,1754 3,-2119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3:53.63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2,'216'-2,"450"19,61 22,2-37,-409-4,2347 0,-2485 14,-32 0,1051-7,-641-8,-540 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3:56.13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161 554,'44'22,"-10"-4,0-2,2-1,50 14,152 24,478 41,256-80,-845-25,-1-6,142-37,-223 44,50-14,-1-4,-2-4,-1-4,-2-4,-2-4,93-62,-140 82,40-29,-72 47,-2 1,1-2,0 1,-1-1,-1 0,1 0,-1-1,6-10,-10 15,0 0,0 0,0 0,0-1,0 1,-1 0,1-1,-1 1,0 0,0-1,0 1,-1-1,1 1,-1 0,0-1,0 1,0 0,0 0,0 0,-1 0,1 0,-1 0,0 0,0 0,0 1,0-1,-1 1,1-1,-5-2,-4-4,0 0,-1 1,0 0,-1 1,-25-10,-21-4,-1 2,0 3,-1 2,-88-7,-256 1,386 20,-1113 6,753 25,301-18,2 3,-139 48,83-21,-168 31,-9 3,288-71,-1 1,1 1,0 1,1 1,-28 17,41-22,1 0,-1 1,1-1,0 1,0 1,1-1,0 1,0 0,1 0,-1 0,1 1,1-1,0 1,0 0,0 0,1 0,-2 14,3-10,0-1,0 1,1 0,1-1,0 1,0 0,1-1,1 1,0-1,0 0,1 0,1 0,0-1,0 1,1-1,0 0,1-1,0 1,1-1,-1-1,2 1,-1-2,1 1,20 12,-9-7,1-1,1 0,0-2,0-1,1 0,35 7,146 18,-94-19,-62-8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3:57.75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0 684,'69'3,"0"4,81 18,-41-5,832 107,6-69,34-62,-964 3,201-13,-195 11,0-1,0-1,-1-2,0 0,0-1,-1-1,28-16,-42 21,-1-1,1-1,-1 1,1-1,-2 0,1-1,-1 1,0-1,0 0,-1 0,0-1,0 0,-1 1,1-1,-2 0,1 0,1-15,-2 13,-1 0,-1 0,0 0,0 0,-1 0,0 0,-1 0,0 1,0-1,-1 0,0 1,-1 0,0 0,-11-17,-3 2,0 1,-2 2,-1-1,-1 2,0 1,-2 1,-48-29,-4 5,-117-46,79 46,0 5,-3 6,0 4,-185-17,-486 11,721 32,-462 3,3 40,494-37,0 1,0 2,-44 17,64-21,0 1,0 1,0 0,1 1,0 0,0 1,0 0,1 1,1 0,-1 0,-9 14,14-15,0 1,1-1,0 1,1 0,0-1,0 2,1-1,0 0,1 0,0 1,0-1,1 1,0-1,1 1,0-1,0 0,1 1,0-1,1 0,0 0,0 0,7 10,0 2,2 0,0-2,1 1,2-2,-1 0,2 0,35 29,-14-19,1-2,1-2,1-1,1-3,0-1,64 20,14-5,141 23,-34-24,1-11,255-7,-337-16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4:09.4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1 213,'26'673,"4"-55,-31 1,-2-227,2-281,3 121,-2-229,0 0,1-1,-1 1,1 0,0-1,0 1,0 0,0-1,0 1,0-1,1 1,-1-1,1 0,0 0,0 0,-1 0,1 0,1 0,-1 0,0 0,0-1,1 1,-1-1,1 0,-1 0,1 0,-1 0,1 0,0 0,-1-1,6 1,9 1,0-1,0-1,0-1,22-3,4 0,455 2,160-8,634-9,-841 21,-33-22,-335 13,53-8,51-12,-168 24,-10 2,1-1,-1 0,1-1,-1 0,9-4,-14 5,-1 0,1-1,-1 0,0 1,1-1,-2 0,1 0,0-1,0 1,-1 0,0-1,0 0,0 1,3-9,22-68,34-168,-57 230,10-62,6-136,-17-84,5-88,10-510,-20 595,2 299,0 0,0-1,-1 1,1 0,-1 0,0 0,0 0,-1 1,1-1,-1 0,0 0,0 1,0-1,0 1,-1 0,1 0,-1 0,0 0,0 0,0 0,0 1,-1-1,1 1,-1 0,-5-2,-8-3,0 1,0 1,0 0,-30-3,25 4,-237-34,-334-6,-271 41,405 7,-1267-4,1693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4:27.11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0,'0'902,"0"-872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4:28.72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 33,'-5'0,"1"1,-1 0,1 0,0 1,0-1,0 1,0 0,0 0,0 1,0-1,1 1,-1-1,1 1,0 0,0 1,0-1,0 0,0 1,1 0,-1-1,1 1,0 0,0 0,1 0,-3 9,0-3,1 1,0 0,1-1,0 1,0 0,1 0,1 0,0 1,2 16,-1-24,0-1,1 1,-1-1,1 0,-1 0,1 1,0-1,0 0,1-1,-1 1,1 0,-1-1,1 1,0-1,0 0,0 0,0 0,0 0,0-1,0 1,1-1,-1 0,1 0,-1 0,1 0,-1 0,7-1,13 3,0-2,0-1,32-4,-14 1,-29 4,1-2,0 0,-1 0,1-1,-1-1,22-7,-29 8,-1 0,0-1,0 1,0-1,-1 0,1 0,-1 0,1-1,-1 1,0-1,0 0,-1 1,1-1,-1-1,0 1,0 0,0 0,-1-1,1 1,-1-1,1-7,0 4,-1-1,1 0,-2 1,1-1,-1 0,-1 0,1 1,-1-1,-1 0,0 1,-4-11,4 14,0 0,-1 1,0-1,0 1,0 0,0 0,-1 0,0 1,0-1,0 1,0 0,0 0,-1 0,1 1,-1-1,0 1,1 0,-1 0,-10-2,-6 1,0 0,-1 1,1 1,-42 3,40 0,0-1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4:32.10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 20,'2'75,"0"-42,-2-1,0 1,-3-1,-9 52,5-67,3-22,3-31,5 11,2 1,0 0,1 0,1 1,14-26,-18 41,0 0,0 0,1 0,0 1,0 0,1 0,0 1,0-1,1 1,-1 1,1-1,1 1,-1 0,1 1,0 0,0 0,16-5,-21 8,-1 1,1 0,-1 0,1 0,-1 0,1 0,0 0,-1 1,1-1,-1 1,0 0,1 0,-1 0,1 0,-1 0,0 0,0 1,0-1,0 1,0-1,0 1,0 0,0 0,-1 0,1 0,2 4,3 6,0 1,-1-1,9 24,-7-15,3 6,-1 0,-1 1,-2 1,-1-1,4 45,-10-71,1 0,-1 0,0 1,1-1,-1 0,1 0,0 0,0 0,0-1,0 1,0 0,0 0,0 0,0-1,1 1,-1-1,4 4,11 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4:33.68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260 28,'-5'-4,"1"1,-1 1,0-1,0 1,0-1,0 1,0 1,0-1,-1 1,1 0,0 0,-8 0,1 0,1 1,-1 0,0 0,-19 5,26-3,0 0,0 0,0 1,0 0,0 0,1 0,-1 1,1 0,0 0,0 0,0 0,1 0,0 1,0 0,0-1,0 1,0 0,-2 11,-2-1,2 1,0 0,1 1,0-1,-1 20,5-34,0 0,0 0,0 0,0 0,0 1,0-1,1 0,-1 0,1 0,-1 0,1 0,0 0,0 0,0 0,0 0,0 0,1 0,-1 0,0-1,1 1,0-1,2 3,0-2,0 1,0-1,0 0,0-1,1 1,-1-1,1 1,-1-1,1-1,5 1,6 0,0-1,-1 0,1-2,0 0,20-5,31-25,-66 32,0 0,-1 0,1 0,0 1,0-1,-1 0,1 1,0-1,0 1,-1-1,1 1,-1-1,1 1,0-1,-1 1,1 0,-1-1,1 1,-1 0,0-1,1 1,-1 0,0 0,1-1,-1 1,0 0,0 0,0 0,0 1,6 29,-6-27,9 88,-4 0,-11 132,6-223,-10 69,10-68,0 1,-1-1,1 0,-1 1,0-1,0 0,0 0,0 0,0 1,0-1,0 0,-1 0,1-1,-1 1,1 0,-1 0,0-1,0 1,0-1,0 0,0 1,0-1,0 0,0 0,-5 1,5-2,-1-1,1 1,0-1,-1 1,1-1,0 0,-1 0,1 0,0-1,0 1,0 0,0-1,0 1,0-1,1 0,-1 0,0 0,1 0,0 0,-1 0,1 0,-1-2,-23-53,22 47,0-1,1 0,0 0,0 0,1 0,1-1,0 1,1 0,2-16,-2 22,0 0,1 0,0 0,0 0,0 0,0 1,1-1,-1 1,1 0,1 0,-1 0,0 0,1 0,0 1,0-1,0 1,0 0,0 0,1 1,-1-1,1 1,6-2,48-16,-41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45.15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1 784,'674'3,"736"-6,-1369 2,74 0,0-4,157-29,-210 17,-1-3,97-45,-93 37,-48 20,0-1,0 0,0-1,-2-1,1 0,-1-1,-1-1,0 0,-1-1,21-28,-26 30,0 0,-1-1,-1 0,0 0,-1-1,0 1,-1-1,0 0,-2 0,1-1,-2 1,0 0,0-1,-1 1,-3-17,1 23,0 0,-1 0,0 0,0 0,-1 0,0 1,0-1,0 1,-1 0,-1 1,1-1,-1 1,0 0,0 0,-1 1,1 0,-1 0,-1 0,1 1,-9-4,-10-4,1 1,-2 2,1 0,-55-9,-57 2,0 5,-194 11,168 3,-63-4,-377 15,574-12,1 1,-50 13,69-13,1 0,-1 1,1 1,-1-1,1 1,0 1,1 0,0 0,0 1,0-1,-9 12,1 2,1 1,0 1,2 0,0 1,2 1,1 0,0 0,2 1,1 0,1 0,-5 46,11-67,0 0,0 0,1 0,-1 0,1 0,0 0,0 0,0 0,0 0,1 0,-1-1,1 1,0 0,1-1,-1 0,0 1,1-1,0 0,0 0,0 0,0-1,0 1,0-1,1 0,-1 0,1 0,0 0,-1 0,1-1,0 0,4 1,16 4,0 0,0-2,1-1,26 0,-33-2,218 7,1-9,0-11,-2-11,0-9,432-120,-663 151,16-4,-1-2,37-16,-35 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4:34.91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 0,'-5'5,"0"1,1-1,-1 1,1 0,0 1,1-1,-1 1,1-1,1 1,-1 0,1 0,-1 7,2-9,1-1,-1 0,1 1,0-1,0 1,1-1,-1 0,1 1,0-1,0 0,1 1,-1-1,1 0,0 0,0 0,0-1,1 1,-1 0,1-1,0 0,3 4,11 7,1 0,1-1,21 11,-24-15,0 1,-1 0,0 1,0 1,21 22,-33-30,0-1,0 1,-1 0,1 0,-1 0,0 0,0 0,-1 0,1 1,-1-1,0 0,0 1,-1-1,1 1,-1-1,0 1,0-1,0 1,-1 0,0-1,0 0,0 1,0-1,-4 8,2-6,-1 1,0 0,0-1,0 0,-1 0,0 0,0-1,-1 0,0 0,0 0,0 0,0-1,-13 6,-53 24,39-19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4:38.23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1,'0'779,"3"-822,3 0,1 1,2-1,2 1,22-56,-32 94,1 1,0 0,-1 0,1-1,0 1,0 0,1 1,-1-1,1 0,-1 1,1-1,0 1,0 0,0 0,0 0,0 0,1 0,-1 1,0 0,1 0,-1-1,1 2,0-1,-1 0,8 1,-6-1,0 2,1-1,-1 0,0 1,1 0,-1 0,0 1,0-1,0 1,0 0,0 1,0-1,-1 1,1 0,-1 0,0 0,5 4,-2 2,0-1,0 1,-1-1,0 2,-1-1,0 1,0 0,-1 0,0 0,4 19,-4-5,-1 1,-1 0,-1 38,-1-40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4:39.2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79 1,'0'3,"-1"1,-1-1,1 0,0 0,-1 1,1-1,-1 0,0 0,-4 4,-6 12,3-2,2 1,0 1,1-1,1 1,0 0,1 0,2 0,0 1,0 19,3-37,-1 1,0-1,0 0,1 0,0 1,-1-1,1 0,0 0,0 1,0-1,0 0,1 0,-1 0,0-1,1 1,0 0,-1 0,1-1,0 1,2 1,0-1,0 0,0-1,-1 1,1-1,0 0,0 0,0 0,0-1,1 1,-1-1,4 0,1-1,0 0,0 0,0-1,0 0,-1 0,1-1,-1 0,1 0,-1-1,9-6,-9 4,-1 0,0-1,-1 1,1-1,-1 0,-1-1,1 0,-1 0,-1 0,1 0,-1-1,3-12,-5 16,-1 1,1-1,-1 0,-1 0,1 0,-1 0,0 0,0 0,0 0,-1 0,1 1,-1-1,0 0,-1 0,1 0,-1 1,0-1,0 1,-1-1,1 1,-1 0,0 0,0 0,-6-5,-7-5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4:40.70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 0,'-2'4,"-1"-1,1 1,-1 0,1 0,0 0,1 0,-1 0,1 0,-1 0,1 0,0 1,0 5,-2 59,3-47,0 136,3-183,0 1,1 0,1 0,1 0,2 1,15-36,-20 54,0 0,0 0,1 1,-1-1,1 1,0-1,1 1,-1 1,0-1,1 1,0-1,0 1,0 1,0-1,1 1,6-2,2 0,0 0,0 1,0 1,0 0,19 1,-10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4:41.39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 0,'0'5,"0"9,-4 17,-2 11,0 17,-3 21,0 9,1 13,2 1,3-7,1-6,1-15,1-15,0-14,0-14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34:46.945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54,'5'-4,"5"-2,11 0,10-3,9 0,2 1,2 3,-1 1,-3 2,-5 1,-8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42:15.6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291 30,'395'3,"415"-6,-561-11,132-1,920 16,-1276-2,1 1,-1 2,0 0,0 2,26 7,-44-9,-1 0,1 0,-1 1,0 0,0 1,0-1,-1 1,1 0,-1 0,0 1,0-1,0 1,-1 0,0 0,0 1,0-1,0 1,-1 0,0 0,-1 0,1 1,-1-1,2 12,8 54,3 134,-9-85,11 742,-18-606,2-252,-1-1,0 1,-1 0,1-1,-1 1,0 0,0-1,0 1,-1-1,1 0,-5 9,4-11,-1 0,1 0,-1 0,1 0,-1 0,0 0,1-1,-1 1,0-1,0 0,0 0,0 0,0 0,-1 0,1-1,0 1,0-1,0 0,-5 0,-1919 24,1373-27,551 3,-724-30,454 8,170 16,99 5,0 1,0-1,0 0,1 0,-1 0,0-1,0 1,0-1,1 0,-1 0,1 0,0-1,0 1,-1-1,2 1,-1-1,0 0,0 0,1 0,0-1,0 1,0 0,0-1,0 0,1 1,-1-1,1 0,-1-4,-2-13,0 0,1-1,1 1,2-24,-1 12,-4-761,8 417,-3 227,0 108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8:42:37.5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0,'2962'0'0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42:42.55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1 125,'165'-43,"-29"1,1271 6,-807 48,-6-12,-527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42:43.93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2,'195'-2,"216"6,-342 4,84 27,-15-2,-14-10,159-1,195-71,-253 18,-139 26,-63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46.16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1795,'11'-9,"0"0,1 1,0 0,20-9,13-10,114-72,4 6,294-119,-288 143,217-123,-35-4,232-138,-413 224,83-50,81-72,-326 226,10-8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43:12.30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3149 206,'-183'-13,"24"-1,-677 12,429 4,221-1,1 8,0 7,-275 61,424-69,5-1,0 1,0 1,-40 18,61-22,1 0,-1 1,1 0,1 1,-1-1,1 1,0 1,1 0,0 0,0 0,1 1,0 0,-9 19,-9 22,3 2,2 0,3 1,2 1,2 0,3 0,-3 82,6-28,-19 105,-5-66,-9 62,38-206,1 1,0-1,0 0,0 1,1-1,-1 0,1 1,-1-1,1 0,0 0,1 1,-1-1,0 0,1 0,0-1,0 1,0 0,0 0,0-1,0 1,1-1,-1 0,1 0,0 0,-1 0,1 0,5 2,7 2,-1 0,1-2,1 0,28 5,-20-5,199 37,1-10,303 4,750-36,-490-2,-779 4,0-1,0 0,0-1,0 0,0 0,0 0,0-1,0 0,0-1,-1 0,1 0,-1 0,0-1,0 0,0-1,-1 1,0-1,1 0,-2-1,1 1,-1-1,0 0,0-1,0 1,-1-1,0 0,-1 0,6-14,3-11,-1 1,-2-1,-1-1,4-35,5-137,-7 58,3-468,-16 372,4 158,-3-97,1 179,1 0,-1 0,0 1,0-1,0 0,0 0,-1 0,1 1,-1-1,0 1,0-1,0 1,0 0,0-1,0 1,0 0,-1 0,1 1,-1-1,0 0,1 1,-1 0,0-1,0 1,0 0,0 1,0-1,0 0,0 1,-6-1,-12-1,-1 1,0 1,-32 4,18-1,-257 1,269-4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43:14.13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0,'336'4,"453"61,-698-52,516 89,-568-96,1-1,0-1,63-4,-57-1,90 10,-43 1,167-2,-226-8,-9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43:49.916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64,'679'-29,"-95"0,1865 24,-1265 9,-623 55,-62-1,1107-53,-783-11,-734 6,-64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43:53.524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2,'82'12,"-20"0,107 5,937 63,1269-77,-1157-7,2129 4,-3104-27,-151 12,-12-4,-57 12,1 1,31-2,107-11,6-1,-131 19,-7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43:55.538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1,'145'0,"1327"28,-329 2,-1104-30,-1 3,1 1,-1 2,61 17,-42-9,1-3,112 7,118-15,-167-4,-96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43:56.855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0 126,'370'-32,"-180"9,1089-46,3 68,-835 3,-380-1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59:08.56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1,'1922'0,"-1909"4,0 3,0 4,21 28,16 13,-31-41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59:57.7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0 127,'1558'-20,"701"6,-1459 16,-648-12,263-62,-395 68,16-4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0:02.9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2548,'15'-60,"-4"-68,-10-148,-3 126,2-451,1 587,1 1,1-1,0 1,1 0,1 0,0 0,2 0,-1 1,2 0,17-21,50-40,-69 67,1 1,0 0,0 0,0 0,1 1,-1-1,1 2,1-1,-1 1,1 0,-1 0,1 1,0 0,0 0,12 0,16-2,0 3,57 2,-34 1,-31-1,46 7,20 2,-61-9,221-2,-135-18,-88 15,0-1,-1-1,0-1,42-15,-39 12,0-2,50-23,-22 8,-32 12,0 0,-2-2,52-38,-50 33,11-11,-2-1,-2-2,49-62,-58 66,-20 22,0-1,-1 1,-1-1,0 0,-1-1,-1 1,0-1,-1 1,3-22,-3-7,-5-64,-1 33,3 63,-1 0,-1-1,0 1,0 0,-1 0,0 0,-1 0,0 0,0 0,-1 1,0 0,-1 0,0 0,0 0,-1 1,0 0,0 0,-1 0,0 1,0 0,0 0,-1 1,0-1,0 2,0-1,-1 1,0 0,1 1,-1 0,-13-2,-376-15,270 19,109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0:05.6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0,'3'2,"0"-1,0 1,0-1,0 0,0 1,1-1,-1 0,0-1,7 2,6 1,72 19,48 13,-120-30,0 1,-1 0,0 1,0 0,-1 1,14 9,-10-1,-2 0,0 0,-1 1,-1 1,-1 0,-1 1,-1 0,-1 0,12 36,-13-26,6 39,-8-29,1 16,-4 0,-5 90,-2-45,3 1054,1-1136,1-1,1 1,1-1,1 1,0-1,2 0,1 0,14 22,9 22,-21-39,1-1,1 0,28 35,-34-49,1 0,0-1,1 1,0-1,0-1,0 1,1-1,0-1,0 1,0-1,1 0,0-1,0 0,0 0,0-1,1 0,-1 0,13 0,197 19,-116-14,144 5,-229-11,-1-2,1 0,0-1,-1 0,1-1,-1-1,0 0,0-1,18-8,28-14,-41 16,2 1,-1 1,47-12,-13 9,62-21,-98 25,-1 0,0-1,-1-1,0 0,-1-1,17-14,11-8,-23 17,-2 0,0-1,-1-1,-1-1,26-30,-26 18,-1 0,-2-1,-1 0,-3-1,-1 0,-1-1,-3 0,-1-1,-3 1,0-51,-6 68,-1-1,-1 1,-1-1,-1 1,0 0,-2 0,-17-26,18 33,-1 0,-1 0,0 1,-1 0,0 0,-1 0,0 2,-21-13,-12-4,-50-19,80 37,3 1,0 1,0 1,-1-1,0 1,1 1,-1 0,-1 0,-16 0,8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47.06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1779,'10'-2,"0"0,0-1,0 0,0-1,-1 0,1-1,14-9,-11 6,645-296,-460 220,242-141,-224 112,-32 18,507-296,-458 253,150-79,-334 194,-2-2,0-2,72-56,-107 74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0:33.4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1,'998'0,"-985"4,0 3,0 4,21 28,16 13,-32-41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0:39.06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0,'13'229,"0"2,-14-190,-1 4,3 0,2 0,2-1,21 73,58 162,-72-227,-7-29,0 0,2-1,17 37,-20-54,0 0,0 0,1 0,-1 0,1-1,1 0,-1 1,1-2,0 1,0 0,0-1,1 0,-1 0,1-1,0 1,0-1,0 0,0-1,14 2,12 1,1-1,67-2,-83-1,1996-2,-1041 4,-509-2,-457 0,0 0,0-1,0 1,0-1,0 0,0 0,0-1,0 0,0 0,-1 0,1-1,-1 1,11-7,-11 4,1 0,-2 0,1-1,0 0,-1 1,-1-2,1 1,-1 0,-1-1,6-11,-1-2,-1-1,-2 0,0 0,2-39,-9-90,-1 56,3 5,0 71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0:41.14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5,'41'-1,"37"-1,135 65,-122-26,0-15,104-31,-49-2,118 12,-243-1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2:53.46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59,'8'-1,"0"0,1-1,-1 0,13-5,26-4,299 5,-189 9,-127-5,57-9,-55 5,53-2,-40 7,-29-1,-1 1,1 1,0 0,0 1,0 1,0 0,28 9,-38-7,0-1,1 1,-1 1,0-1,-1 1,1 0,-1 0,0 1,-1-1,1 1,-1 0,0 1,0-1,-1 1,3 6,4 14,-1 0,8 41,-14-56,4 24,-3 0,2 54,-3-15,10 14,-8-56,4 54,-8-21,-4 129,-11-129,11-57,0 1,0-1,1 1,1-1,0 1,0 0,1-1,0 1,0 0,3 11,-1-18,0 1,0 0,1-1,-1 1,1-1,0 0,0 0,0 0,0 0,0-1,1 1,-1-1,1 0,0 0,0 0,0 0,0-1,0 1,0-1,0 0,0 0,0-1,6 1,-5 0,0 0,0-1,0 1,0-1,0 0,0-1,0 1,0-1,0 0,0 0,0 0,0-1,0 0,-1 0,1 0,-1 0,1-1,-1 0,5-4,-6 3,0 0,-1 1,1-1,-1 0,0 0,0-1,-1 1,1 0,-1-1,0 1,0 0,0-1,-1 1,0-1,0 0,-1-8,1 11,-1-1,1 0,-1 1,0-1,0 0,0 1,0-1,-1 1,1 0,-1-1,1 1,-1 0,0 0,0 0,0 0,0 0,0 0,-1 1,1-1,0 1,-1-1,1 1,-1 0,0 0,1 0,-1 0,0 1,-3-1,-18-2,0 1,-1 0,1 2,-1 2,1 0,0 1,0 1,0 1,0 2,1 0,0 2,1 0,-37 21,48-22,1 0,-1 0,1 2,1-1,0 1,0 0,-13 22,16-24,2 0,-1 1,1 0,0 0,1 0,0 0,0 1,1-1,1 1,-1-1,1 14,1-20,0-1,1 1,-1-1,1 1,0-1,-1 0,1 1,0-1,1 0,-1 0,0 0,0 0,1 0,0 0,-1 0,1 0,0 0,0-1,0 1,0-1,0 1,0-1,0 0,0 0,0 0,1 0,-1 0,1-1,-1 1,4 0,9 1,0 0,0-1,29-1,-23-1,47 2,-19 0,1-1,73-12,-112 9,0 0,-1 0,0-1,0-1,0 0,0 0,-1-1,0 0,0 0,0-1,-1-1,0 1,-1-1,1-1,7-11,-8 9,0 1,-1-1,0 0,-1 0,0-1,-1 1,0-1,-1 0,0 0,-1-1,0 1,-1-1,0-14,-2 24,1 1,-1-1,1 1,-1-1,0 1,0-1,0 1,0-1,0 1,0 0,-1 0,1-1,-1 1,0 0,1 0,-1 1,0-1,0 0,0 1,0-1,-1 1,1-1,0 1,-1 0,1 0,-1 0,1 1,-1-1,1 0,-5 0,-9-1,0 1,-1 0,-31 3,24-1,-5-1,1 2,-1 1,1 2,-48 13,68-15,0 0,0 0,0 1,0 0,1 1,-1 0,1 0,-12 11,16-12,0 0,0 0,0 0,0 0,1 1,-1-1,1 1,0-1,1 1,-1 0,1 0,0 0,0 0,0 0,1 0,0 8,0-11,0 0,0 0,1 0,-1 0,1 0,-1 0,1 0,0 0,-1 0,1 0,0-1,0 1,1 0,-1 0,0-1,1 1,-1-1,1 0,-1 1,1-1,2 2,1-1,0 1,0-1,0 0,0 0,1-1,-1 1,11 0,6 0,-1-2,1 0,23-4,-40 3,0 0,-1 0,1 0,0-1,-1 0,1 0,-1 0,1 0,-1-1,0 0,0 0,0 0,0 0,-1 0,0-1,1 0,-1 0,0 0,-1 0,1 0,-1 0,3-6,-2 2,0 0,0 0,-1-1,0 1,0-1,-1 1,0-1,-1 1,0-1,0 0,0 1,-3-9,3 14,-1 0,0 0,0 0,0 1,0-1,0 1,0-1,-1 1,1-1,-1 1,0 0,1-1,-1 1,0 0,0 0,-1 0,1 1,0-1,-5-2,2 2,0 0,0 1,-1-1,1 1,0 0,0 1,-1-1,1 1,0 0,-6 1,-6 1,0 1,1 1,-1 0,1 1,-27 13,29-11,0 2,0-1,0 1,1 1,1 1,0 0,0 0,1 1,1 0,0 1,0 1,2-1,-13 25,21-37,-1 0,0 1,1-1,-1 1,1-1,-1 1,1-1,0 1,-1-1,1 1,0 0,0-1,0 1,0-1,0 1,1-1,-1 1,0 0,2 1,-2-2,1-1,-1 0,1 0,0 0,-1 1,1-1,-1 0,1 0,0 0,-1 0,1 0,-1 0,1 0,0 0,-1-1,1 1,-1 0,1 0,0 0,-1-1,1 1,-1 0,1-1,-1 1,1 0,-1-1,1 1,-1-1,0 1,1 0,-1-1,1 1,-1-1,0 1,0-1,1 0,-1 1,0-1,0 1,0-1,1 0,-6 9,0 0,1 0,0 0,1 1,0 0,0-1,1 1,0 0,-1 19,3-25,-1 1,1-1,1 1,-1-1,0 1,1 0,0-1,0 0,0 1,0-1,0 1,1-1,0 0,-1 0,1 0,0 0,1 0,-1 0,0-1,1 1,-1-1,1 1,0-1,0 0,0 0,0-1,0 1,5 2,16 5,65 22,-80-29,-1 0,0 0,1-1,-1 0,1-1,-1 1,1-2,10 0,-16 0,0 0,0 0,0-1,0 1,-1 0,1-1,0 0,-1 1,1-1,-1 0,0 0,0-1,0 1,0 0,0-1,0 1,-1-1,1 0,-1 1,0-1,2-5,0-2,0-1,0 1,-2-1,2-18,-2 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2:54.35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6:09.7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0,'1'1,"-1"0,1 1,-1-1,1 0,-1 0,1 0,0 0,0 0,0 0,-1-1,1 1,0 0,0 0,0-1,0 1,0 0,0-1,1 1,-1-1,0 1,0-1,0 0,0 0,1 1,-1-1,2 0,42 5,-38-5,235 8,-30-2,25 10,318 10,1264-27,-1796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6:15.8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1,'4584'0,"-4561"0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9:06:18.6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2724 0,'157'-2724'0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6:20.4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1 218,'0'4,"-1"6,2 0,-1 0,5 20,-5-29,0 1,0-1,0 0,1 0,-1 0,0 0,1 0,-1 0,0 0,1-1,-1 1,1 0,-1 0,1 0,0 0,-1 0,1-1,0 1,0 0,0-1,-1 1,1 0,0-1,0 1,0-1,0 0,0 1,0-1,0 0,0 1,0-1,0 0,0 0,0 0,0 0,0 0,0 0,0 0,0 0,0 0,0-1,0 1,0 0,0-1,0 1,0 0,0-1,0 0,0 1,0-1,1-1,1 0,0-1,0 0,-1 0,1 0,-1 0,1-1,-1 1,0 0,-1-1,1 0,2-6,13-51,-9 31,-4 18,1-1,-1 1,0-1,-1 1,-1-1,0 0,0 0,-1 0,-2-24,1 37,0-1,0 1,0-1,0 1,0 0,0-1,0 1,0-1,0 1,0-1,0 1,0 0,0-1,-1 1,1-1,0 1,0 0,0-1,-1 1,1 0,0-1,0 1,-1 0,1-1,0 1,-1 0,1-1,0 1,-1 0,1 0,-1 0,1-1,-1 1,-6 14,0 24,6-33,1 0,0 0,0 0,0 0,0 0,1 0,0 0,0 0,1 0,-1 0,1 0,0-1,0 1,0-1,1 1,0-1,0 0,0 0,4 4,-1-3,0-1,0 0,1 0,-1 0,1-1,0 0,0 0,0 0,1-1,-1 0,0-1,10 1,2 1,0-1,0-1,1-1,-1 0,34-6,-49 5,1 1,-1-1,0-1,0 1,0-1,0 1,0-1,0 0,0 0,0-1,-1 1,1-1,-1 0,1 0,-1 0,0 0,-1-1,1 1,0-1,-1 0,0 1,0-1,0 0,0 0,-1-1,0 1,1 0,-2 0,1-1,0-7,0 10,-1 0,0 0,0-1,0 1,0 0,0 0,-1 0,1 0,0 1,-1-1,1 0,-1 0,0 0,0 0,0 0,0 1,0-1,0 0,0 1,-1-1,1 1,0-1,-1 1,1 0,-1-1,0 1,1 0,-1 0,0 0,0 0,0 1,0-1,0 0,1 1,-1-1,0 1,0 0,0 0,0 0,-4 0,2 0,0 1,0-1,1 1,-1 0,1 0,-1 0,0 1,1-1,0 1,-1 0,1 0,0 0,0 0,0 0,0 1,1-1,-1 1,1 0,-1 0,1 0,-3 6,2-2,1 0,0 0,0 0,0 0,0 13,2-19,-1 1,1-1,0 1,0-1,0 1,0-1,0 1,0-1,0 1,1-1,-1 1,0-1,1 0,-1 1,1-1,0 1,-1-1,1 0,0 1,0-1,0 0,0 0,0 0,0 0,0 0,0 0,1 0,-1 0,0 0,0-1,1 1,-1 0,3 0,-4-1,0 0,1 0,-1 0,1 0,-1 0,1 0,-1 0,1 0,-1 0,1 0,-1 0,1 0,-1 0,0 0,1-1,-1 1,1 0,-1 0,1-1,-1 1,0 0,1 0,-1-1,0 1,1 0,-1-1,0 1,0-1,1 1,-1 0,0-1,0 1,0-1,1 1,-1-1,0 1,0 0,0-2,-3 0,-7 12,6-3,1 1,0 0,0 0,1 0,0 0,0 0,1 0,0 1,0-1,1 0,1 15,-1-20,1 1,-1-1,1 1,0-1,0 1,0-1,1 0,-1 0,1 1,0-1,0 0,0 0,2 2,-2-3,0-1,-1 1,1-1,0 0,0 0,0 0,0 0,1 0,-1 0,0-1,0 1,0-1,1 1,-1-1,0 0,0 0,1 0,-1 0,0 0,0-1,1 1,2-1,-2 0,-1 0,1 0,0-1,0 1,0 0,-1-1,1 0,-1 1,1-1,-1 0,0 0,0 0,0-1,0 1,0-1,0 1,1-4,0 0,0-1,0 1,-1 0,0-1,0 0,-1 1,2-14,-2 14,-1 0,0-1,0 1,0 0,0-1,-1 1,0 0,-1-1,1 1,-1 0,0 0,-1 0,1 1,-1-1,-1 0,1 1,-1 0,-4-6,5 9,0-1,0 1,0 0,0 0,-1 0,1 0,0 1,-1-1,1 1,-1 0,0 0,1 0,-1 1,0-1,0 1,1 0,-1 0,0 0,0 0,1 1,-1-1,0 1,1 0,-1 0,1 1,-7 2,6-1,0 0,0 0,0 1,0-1,0 1,1 0,0 0,-1 0,2 0,-1 1,0-1,1 1,0-1,0 1,0 0,1 0,-1 0,0 8,1-7,0 0,-1 0,1 1,1-1,-1 1,1-1,0 1,1-1,-1 1,1-1,1 1,3 10,1-10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6:21.5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79,'17'-1,"0"-1,0 0,28-10,14-1,140-12,349 1,154 25,-681-1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47.97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2032,'62'-55,"2"2,3 3,96-54,-100 64,845-462,-145 89,-661 351,-3-4,-3-5,118-112,-164 139,3 3,1 2,63-34,58-41,-32 18,-100 70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6:27.23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81,'56'-9,"-19"1,73-8,339-31,-28 46,-183 3,-216-2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6:36.38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1076,'-1'-99,"5"-149,-1 219,1 1,1 0,1 0,2 1,0-1,20-38,-8 33,1 2,2 1,1 1,1 0,1 2,31-24,-40 38,0-1,1 2,0 1,1 0,1 1,-1 1,2 1,38-11,13 3,93-10,-77 14,130-25,-94 13,2 5,226-4,-315 24,86 5,-112-5,0 1,1 0,-1 1,0 0,-1 1,1 0,0 1,11 6,-6 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6:37.31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681 500,'-2'-18,"0"-1,-1 1,0 0,-2 0,0 0,-1 1,-8-18,3 12,-1 0,0 1,-2 1,-30-39,28 43,-1 1,0 0,-1 1,-1 1,-1 0,1 2,-2 0,0 1,-39-13,28 14,0 1,-1 2,0 2,0 1,-1 1,-41 2,50 2,3-1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9:06:38.41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1594,'1'-30,"10"-53,2-16,-10-412,-6 262,5 211,10-55,-6 54,1-52,-8-248,1 317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17:32.61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708 5596,'0'-484,"-1"480,1-1,0 1,-1-1,0 0,0 1,0-1,0 1,-1 0,0-1,0 1,0 0,0 0,-1 0,1 1,-1-1,0 0,0 1,-1 0,1 0,-1 0,1 0,-1 0,0 1,-8-4,-7-2,-1 0,0 2,0 0,-28-4,-2-1,-18-6,-106-12,157 28,0-1,0-1,0 0,0-2,0 0,-28-12,39 14,1 0,0 0,0-1,0 0,1 0,-1 0,1 0,0-1,0 1,0-1,1 0,0 0,0-1,0 1,1-1,-1 1,1-1,1 0,-1 0,1 0,0 0,0 0,0-6,0-319,4 148,3 71,32-183,-6 77,-6-158,-7-10,-15 259,-1 22,-3 101,1 0,0 0,1 0,-1 0,1 0,-1 0,1 1,0-1,1 1,-1-1,1 1,-1 0,1 0,0 0,0 0,0 0,1 1,-1-1,1 1,-1 0,1 0,0 0,0 0,5-1,6-2,0 1,1 0,0 1,31-3,417 3,-230 7,8-7,259 6,-423 5,130 28,-94-13,-5-7,155 4,115-20,-162-3,4725 3,-4545-34,-159 7,-72 10,165-7,-284 20,-1-1,0-3,0-2,81-28,-22 6,-90 28,-1 1,0-1,0-1,21-9,-31 11,0 0,1 1,-1-1,0-1,-1 1,1-1,0 1,-1-1,0 0,0 0,0 0,-1-1,1 1,2-7,6-23,-2 0,0-1,5-65,7-29,-11 70,-4 0,-1 0,-7-113,-1 50,3-572,1 672,1 1,1-1,1 1,1-1,1 1,15-35,-19 52,0 0,0 0,1 0,-1 1,1-1,0 1,0 0,0-1,1 1,-1 1,1-1,0 0,-1 1,1 0,0 0,0 0,5-1,8-3,0 2,1 0,18-1,9-3,27 4,-61 4,1 0,-1-1,0 0,1 0,20-6,-27 4,0 1,0-1,0 0,-1-1,1 1,-1-1,0 1,0-2,0 1,0 0,-1-1,0 1,0-1,0 0,0 0,-1 0,0 0,0-1,0 1,-1 0,2-12,1-10,-2 0,0-1,-3-33,0 34,1-61,-3-73,0 141,-3 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17:37.67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730 5123,'0'-506,"0"500,-1-1,0 0,0 1,0-1,-1 0,0 1,0 0,-1-1,1 1,-1 0,-1 0,1 1,-1-1,0 1,0-1,-1 1,0 0,0 1,0-1,0 1,0 0,-10-5,-11-5,-1 2,-1 0,-54-15,29 10,-81-22,-40-15,169 52,-1-1,1-1,0 1,0-1,0 0,1 0,-1 0,1 0,0-1,0 0,1 0,-1 0,1 0,0-1,0 1,1-1,0 0,0 1,-3-13,0-11,0-1,0-58,2 39,-24-669,28-515,-2 1230,1-1,0 1,0 0,1 0,-1 0,1 0,-1 0,1 0,0 0,0 0,0 0,0 0,1 0,-1 0,1 1,0-1,0 1,0-1,4-3,-1 3,-1 1,1-1,0 1,0 0,0 1,0-1,1 1,-1 0,0 0,1 1,5-1,323 1,-147 4,1265-4,-1416-2,0-2,-1-1,35-10,-30 6,78-7,36 4,62-1,764 14,-959-2,0 0,-1-1,0-1,1-1,37-13,-53 14,0 0,0 0,0-1,-1 1,0-1,1 0,-1 0,0 0,-1 0,1-1,-1 0,0 0,0 0,-1 0,1 0,-1 0,0-1,2-8,2-13,-1 0,4-46,-5 29,24-226,-9-291,-22 398,6-187,0 312,2 1,2 1,18-57,-22 88,0 1,-1-1,1 1,1 0,-1 0,1 0,-1 0,1 1,0-1,1 1,-1 0,0 0,1 1,0 0,0-1,-1 1,1 1,0-1,1 1,-1 0,0 0,0 0,0 1,11 0,-14 0,-1 1,1 0,0-1,0 1,-1 0,1 0,0 0,-1 0,1 0,-1 1,1-1,-1 0,0 1,1-1,-1 1,0-1,0 1,0 0,0-1,1 3,13 40,-12-34,11 39,-1-4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17:39.278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655 3624,'3'-38,"1"-1,17-68,-6 35,-3 4,-3-1,1-110,-11 147,-1-1,-2 1,-1-1,-2 1,-1 0,-1 1,-22-49,27 69,-1 1,-1 0,0 0,0 1,-1-1,-12-13,12 18,1 0,-1 0,0 0,0 1,-1 0,1 1,-1-1,0 1,-15-3,-24-3,-1 1,0 3,-95 2,6 0,133 3,1 0,0-1,-1 1,1-1,0 0,-1 0,1 0,0-1,0 1,0-1,0 1,0-1,0 0,0 0,1 0,-1-1,1 1,0-1,-1 1,1-1,0 0,0 0,1 0,-1 0,1 0,-1 0,1 0,0 0,0-1,1 1,-1-4,-2-13,1 0,1 0,2 0,2-28,0 4,-19-746,10 369,7 269,11-36,1-8,2-196,-6 232,-7 110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17:40.00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0,'0'0,"0"5,0 5,0 1,0-1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17:47.06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9555 5206,'0'-602,"1"593,0 0,0-1,1 1,0 0,0 1,1-1,1 0,-1 1,1-1,1 1,-1 0,1 1,1-1,0 1,0 0,0 0,1 1,14-11,9-5,2 1,1 1,44-18,-60 29,11-3,53-14,-51 17,49-21,-70 25,0 0,0 0,-1 0,1-1,-2 0,1-1,0 0,-1 0,9-12,-11 10,0 0,0 0,-1 0,0-1,0 0,-1 1,3-19,7-77,-8 52,10-152,-13-233,-5 198,3 225,1 7,-1 1,0 0,-1-1,0 1,0 0,-2-8,2 13,0 0,0 0,0 0,0 0,0 0,-1 0,1 0,0 1,-1-1,1 1,-1-1,0 1,0 0,1-1,-1 1,0 0,0 0,0 0,0 1,0-1,0 0,-1 1,1-1,0 1,-3-1,-44-2,1 2,-58 5,-10 0,-949-4,978 4,-105 18,105-9,-106 0,-7122-14,7302 0,0 1,0-2,0 0,1 0,-1-1,1-1,0 0,0-1,0 0,0 0,1-2,0 1,0-1,1-1,-1 0,-8-10,3 1,1 0,1-1,1-1,0 0,1-1,1 0,1-1,-8-23,3 3,2 0,2-1,2 0,1-1,3 1,-1-81,8-1061,-3 631,-1 518,-10-57,7 56,-3-52,5 53,-1-1,-2 0,-1 1,-2 0,-1 1,-17-39,24 69,1 0,-1 0,0 1,0-1,-1 1,1 0,-1 0,1 0,-1 0,0 0,0 1,0 0,0 0,-1 0,1 0,0 1,-1 0,1 0,-6-1,-16-3,-1 2,-27-1,42 3,-176 0,167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17:56.27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3573 6135,'13'-230,"0"5,-14 156,-1 41,1 0,2 0,1 0,1 0,10-42,-10 63,1 0,-1 1,2-1,-1 1,1 0,-1 1,2-1,-1 1,1 0,-1 0,9-5,4-3,0 2,33-16,-39 22,1 1,-1 1,1 0,-1 1,1 1,0-1,23 2,-18 0,1-1,28-4,-30-1,1 0,-1-1,-1-1,1-1,15-10,2-1,-24 13,0 0,0 0,0-1,-1 0,0-1,-1 0,0-1,0 0,-1 0,-1 0,1-1,-2 0,1 0,-2-1,1 1,-1-1,2-17,3-15,-3-2,-1 1,-3-63,-3-511,1 615,0-1,0 1,0 0,-1-1,1 1,-1 0,0-1,0 1,-1 0,1 0,-1 0,0 0,0 0,-1 1,-2-5,1 4,0 1,-1-1,1 1,-1 0,0 0,0 1,0-1,0 1,0 0,0 1,-9-2,-46-11,-1 4,-80-5,-127 9,190 6,-260 2,-183-4,381-11,-31 0,-1358 14,1491-3,0-2,0-1,1-3,-65-20,98 27,-1 0,0-1,0 0,1 1,-1-2,1 1,0-1,0 1,0-1,0 0,0 0,0-1,1 1,0-1,-4-4,5 2,-1 0,1 1,0-1,1 0,-1 0,1 0,0 0,1 0,0-1,0 1,1-10,3-212,9-92,5-338,-21 431,3-483,-1 698,-1 0,0 1,-1-1,-1 1,0 0,0 0,-1 0,0 1,-1 0,-1 0,-11-15,-27-51,17 7,20 48,0 0,-1 0,-1 1,0 0,-2 1,0 0,-2 1,-25-28,25 35,0 0,-1 1,0 0,0 1,-20-7,-43-27,71 37,0-1,1 1,-1-2,1 1,0 0,1-1,0 0,0 0,-5-16,-1-2,-15-54,18 36,-6-83,9 67,-5-364,12 272,-2 131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48.89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1867,'1'-5,"0"1,1 0,-1-1,1 1,-1 0,1 0,1 0,-1 0,0 1,1-1,0 1,0-1,0 1,6-5,3-5,62-72,4 3,156-126,113-45,573-313,-684 437,225-163,-413 260,60-29,13-8,-101 56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17:59.13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 5504,'-3'-4,"1"0,-1 0,1 0,0 0,0 0,0 0,0 0,1-1,0 1,0 0,0-1,-1-6,0-62,2 49,-1-58,4 0,25-154,-11 162,3 0,3 1,49-108,-69 175,1 0,-1 0,1 0,0 1,1-1,-1 1,1 0,0 0,0 1,1-1,-1 1,1 1,0-1,0 1,0 0,1 0,-1 0,1 1,12-3,9 1,-1 1,1 1,48 3,16-1,-87-1,0 0,-1 0,1 0,-1-1,0 0,1 0,-1 0,0 0,0 0,0-1,0 0,-1 0,1 0,-1 0,0 0,0-1,0 0,0 1,0-1,-1 0,0 0,0-1,0 1,0 0,-1-1,1 1,-1-1,0-5,4-15,-2 0,0 0,-3-46,0 64,-3-54,-15-78,17 130,-14-98,-1-181,16-873,-13 847,0 10,-1-149,7 236,3 33,1 149,-2 2,-1-1,-2 0,-1 1,-2 1,-1 0,-1 0,-2 1,-34-54,39 74,1 1,-1 0,0 0,-1 1,0 0,-1 1,0 0,-20-9,18 9,0 0,1 0,0-2,0 1,1-2,-14-14,20 17,1 0,1 0,0-1,0 0,0 0,1 0,1 0,-1 0,0-12,-7-87,8-66,2 144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23:41.1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1,'1103'0,"-894"13,-3-1,1471-13,-1655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23:42.7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52,'272'-13,"-7"0,744 14,-961-3,48-9,-49 5,54-1,-77 7,-3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03:23:59.4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24575,'5'1'0,"0"1"0,0-1 0,1 1 0,-2 0 0,1 1 0,0 0 0,0-1 0,-1 1 0,5 5 0,3 0 0,81 61 0,-64-46 0,62 39 0,-89-61 0,0-1 0,0 1 0,0 0 0,0 0 0,0 0 0,0 0 0,-1 0 0,1 1 0,0-1 0,-1 0 0,1 1 0,-1-1 0,0 1 0,1 0 0,-1 0 0,0-1 0,0 1 0,0 0 0,0 0 0,0 0 0,0 0 0,-1 0 0,1 0 0,-1 0 0,1 0 0,-1 0 0,0 0 0,0 0 0,0 1 0,0-1 0,0 0 0,-1 2 0,-1 3 0,-1-1 0,-1 0 0,0 0 0,1 0 0,-2-1 0,1 1 0,-1-1 0,-8 8 0,-12 10 0,-40 28 0,37-31 0,-35 34 0,6 1-1365,44-45-5461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03:24:09.4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24575,'11'1'0,"-1"1"0,0-1 0,0 2 0,0 0 0,0 0 0,14 7 0,33 9 0,-7-13 0,0-1 0,0-2 0,73-7 0,-14 2 0,3165 2-1365,-3252 0-5461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03:27:36.9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27:44.40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6240,'87'3,"147"23,84 38,-38-7,-250-51,65 11,1-3,152 2,-221-15,-1 1,36 7,-32-4,48 2,-44-6,82-3,-113 1,-1 1,1-1,-1 0,1 1,-1-1,0 0,1-1,-1 1,0 0,0-1,0 1,0-1,0 0,0 1,0-1,-1 0,1 0,-1 0,1 0,-1-1,0 1,0 0,0-1,0 1,1-4,2-8,-1 1,0-1,0-22,-1 20,15-481,2-13,-14 472,42-274,-33 222,5-137,-11 110,6-242,0 11,4 103,45-1082,-65 1302,0 1,-7-29,4 32,2 1,0-1,1-37,2 56,1-1,-1 0,1 0,-1 0,1 0,0 0,1 1,-1-1,0 0,1 1,-1-1,1 1,0 0,0-1,0 1,0 0,3-3,1 1,0 0,0 1,0-1,0 1,1 0,-1 1,9-3,11-1,1 2,51-4,-72 8,563-4,-301 7,136-4,370 3,-352 24,-102-3,167 14,268 4,218-44,-629 4,-341-2,0 1,0 0,0-1,0 0,0 0,0 0,0 0,-1 0,1 0,0-1,0 1,-1-1,1 0,-1 0,0 0,1 0,-1 0,0 0,0-1,0 1,-1-1,1 1,-1-1,1 0,-1 0,0 0,0 0,0 0,0 0,-1 0,1-3,3-15,-2 0,0-1,-2-33,0 28,0-615,16-470,-13 1054,-1 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27:48.59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6157,'0'0,"1"-1,-1 0,1 0,-1 0,1 0,0 0,0 0,-1 0,1 1,0-1,0 0,0 1,0-1,0 1,0-1,0 1,0-1,0 1,0-1,0 1,0 0,0 0,0 0,0-1,0 1,0 0,0 0,0 0,0 1,2-1,1 0,426-13,-282 15,2887-1,-2981-3,0-2,87-19,-130 20,-1 0,1-1,-1 0,0 0,0-1,-1 0,0-1,0 0,0-1,0 0,-1 0,0-1,-1 0,0 0,0-1,0 0,-1 0,-1 0,7-14,5-17,-2-2,-1 1,13-69,-8 27,49-281,-44 207,127-636,15-87,-124 589,4-304,-45 589,-1-59,4 0,2 0,17-73,-19 114,-1 0,-1-1,-1 1,-2-27,0 20,6-57,-4 83,1-1,0 0,0 1,0-1,1 1,0 0,0 0,0 0,0 0,1 1,0-1,0 1,0 0,1 0,-1 0,1 1,0-1,0 1,0 0,0 1,8-3,14-6,1 1,0 1,30-4,-26 6,62-13,0 5,135-5,194 18,-240 4,1386 0,-1541-2,116-4,-124 2,0 0,-1-2,1 0,-1-1,21-9,-32 10,0-1,0 0,-1 0,0 0,0-1,0-1,-1 1,1-1,-2 0,1 0,-1-1,0 1,0-1,-1 0,6-16,2-10,-1-2,10-53,-21 87,15-80,6-153,-21-87,-2 178,0-474,2 578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27:51.36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5708,'513'7,"-6"35,-407-28,0-4,0-4,113-8,-199-1,0 0,-1-1,1-1,-1 0,0-1,-1 0,1-1,-1 0,15-12,33-19,3 4,88-43,-146 74,1 1,-1-1,0-1,0 1,0-1,-1 0,0 0,1 0,-1-1,0 1,-1-1,1 0,-1 0,0 0,-1-1,4-6,1-9,-1-1,0 1,2-26,0 7,118-615,-45-9,-71 567,3 1,5 1,54-167,-71 257,0 1,1 0,0 0,0-1,0 1,0 1,1-1,-1 0,1 0,0 1,0 0,0-1,1 1,-1 0,1 1,0-1,-1 1,1-1,1 1,7-3,2 2,1 0,0 1,-1 1,1 0,21 1,3673 7,-2260-8,-1445 1,1 0,-1 0,1 0,-1 0,1-1,-1 0,0 0,1 0,-1-1,6-2,-8 2,0 0,1 0,-1 0,-1 0,1 0,0 0,0-1,-1 1,1-1,-1 1,0-1,0 1,0-1,0 0,0 0,-1 1,1-1,-1-4,17-147,-6-281,-11 309,0 93,-38-1155,18 916,18-352,10 143,-8 460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43:25.439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27,'3885'0,"-3226"-13,19 0,2677 14,-3306-1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53.63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2509 53,'-21'-9,"0"1,-1 0,0 2,0 0,0 2,-38-4,-142 5,142 3,-757 2,772 1,0 1,-61 14,4 0,7-2,1 5,-109 39,150-42,1 2,1 3,-75 46,96-49,1 1,1 1,0 2,2 1,1 1,-34 46,56-68,-3 3,1 1,0-1,0 1,0 0,1 0,-4 13,7-18,1-1,0 1,-1-1,1 1,0-1,0 0,1 1,-1-1,0 1,1-1,0 0,-1 1,1-1,0 0,0 0,0 1,1-1,-1 0,0 0,1 0,-1 0,1-1,0 1,0 0,0-1,0 1,0-1,0 0,3 2,19 11,1-1,0-1,1-2,0 0,1-2,0 0,0-2,52 4,18-4,118-9,-75-1,1378 3,-1423 0,-1-4,-1-4,160-38,-239 44,-1-1,1-1,0 0,-1-1,0 0,0-1,18-13,-26 15,0 1,1-1,-2-1,1 1,-1-1,1 0,-2 0,1 0,-1-1,0 1,0-1,0 0,-1 1,0-1,-1 0,2-14,-1 5,-1 0,0 1,-1-1,-1 0,-1 0,0 0,-7-25,6 34,0 0,0 0,0 0,-1 0,0 1,0 0,-1 0,0 0,0 0,0 1,-1-1,1 1,-1 1,-1-1,1 1,0 0,-1 1,-8-4,-140-47,39 15,74 23,-120-40,138 50,-1 0,0 2,0 1,-46 0,-356 6,361-3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03:43:28.724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0,'5232'0'0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43:30.869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759 205,'-98'-1,"-113"3,180 1,1 2,0 2,-1 0,2 2,0 1,0 2,1 1,0 1,-29 19,49-26,0-1,1 1,0 1,0-1,1 1,0 0,0 0,1 1,0 0,1 0,0 0,0 1,-3 11,-2 16,1 1,-4 42,10-62,-4 35,1 1,4 0,5 56,-4-106,1 1,1-1,-1 0,1 0,-1 0,1 0,0 0,1 0,-1-1,1 1,-1-1,1 1,0-1,0 0,1 0,-1-1,1 1,-1 0,1-1,0 0,0 0,0 0,0-1,0 1,0-1,0 0,8 1,15 3,-1-1,1-2,38 0,-40-2,649-1,-634 0,0-2,0-1,0-2,0-1,-1-3,0-1,-1-2,0-1,44-24,-55 22,0 0,0-2,-2 0,0-2,-2-1,22-24,-34 33,-1 0,-1-1,0 0,-1-1,0 0,-1-1,0 1,-1-1,-1 0,-1-1,0 1,-1-1,2-28,-4 20,-2 0,0 0,-2-1,-1 1,0 1,-2-1,-1 1,-1 0,-12-26,13 36,0-1,0 1,-2 0,1 1,-2 0,0 0,0 1,-1 1,0-1,-1 2,0 0,-1 0,1 1,-2 0,-25-10,0 6,-1 1,-1 2,0 2,-68-4,-173 12,144 2,64-3,47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43:32.740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1318 64,'-1'-2,"1"1,-1 0,1 0,-1 0,1 0,-1 0,0 0,1 0,-1 0,0 0,0 1,0-1,0 0,0 0,0 1,0-1,0 0,0 1,0-1,0 1,0 0,0-1,-1 1,1 0,0-1,0 1,-2 0,-38-4,36 3,-427-2,219 6,120-3,-102 14,167-11,1 2,-1 1,1 1,0 1,1 1,0 2,0 1,-30 18,53-27,-1 0,1 0,0 0,0 1,0-1,1 1,-1-1,1 1,0 0,0 0,0 0,1 0,-1 1,1-1,0 0,0 0,0 1,0 5,0 12,1 0,4 34,-1-14,-2-10,1 0,1-1,2 1,12 42,-13-60,2-1,-1 1,2-1,0 0,0 0,1-1,1 0,0 0,0-1,2 0,18 16,-6-11,0-1,0-1,1-1,1-1,0-2,1 0,0-1,43 7,24 0,103 5,-195-21,122 11,465 16,-565-28,1-1,-1-1,1-1,-1 0,0-2,29-12,-39 12,1-1,-1 0,0-1,0 0,-1-1,0-1,-1 0,0 0,-1-1,18-24,-12 11,-1-1,-1 0,-1-1,-1 0,-2-1,0 0,-2-1,8-46,-13 51,0 1,-2-1,-1 1,0-1,-2 1,0 0,-2-1,0 1,-2 1,0-1,-16-34,16 44,-1 1,0 0,-1 0,0 1,-1 0,0 0,0 1,-1 0,0 1,0 0,-1 1,0 0,-1 0,0 1,0 1,0 0,0 1,-1 0,-24-4,-16 1,-1 1,0 3,-85 7,65-2,-263 4,289-5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43:36.337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46,'232'-13,"-8"0,4140 11,-2086 5,-893-3,-1360-1,0-2,35-7,-54 8,18-2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57:35.2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0,'336'21,"-161"-7,1644 78,470-68,-1099-24,-1116 4,98 16,2 1,445-14,-355-9,-234 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57:40.3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1,'4124'0,"-3912"13,-6 0,-159-13,-8-1,0 2,1 1,-1 2,69 16,-84-14,0 0,1-1,-1-2,30 1,-33-4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57:55.5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78,'59'-11,"-15"2,170-20,258 0,2940 31,-3390-2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3:58:02.98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0,'5529'0,"-5492"0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03:58:06.918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0,'9380'151'0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1T05:33:36.17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0,'7696'0'0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7:23:55.663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28,'952'-19,"55"11,-579 10,6692-2,-7098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54.59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1668,'6'-1,"-1"0,0 0,0-1,0 0,0 0,0 0,0-1,-1 1,7-6,8-3,223-112,-105 56,-3-5,146-105,-80 47,23-18,302-218,-404 273,-83 62,55-36,465-227,-459 246,-66 32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5:33:38.52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27,'6138'0,"-5719"-13,-25-1,-364 14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5:33:43.8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0,'557'0,"-524"2,-1 2,1 0,36 12,-33-8,0-1,40 3,-50-9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5:33:44.68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1632,'0'-1610,"0"1588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5:33:45.93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47,'0'-1,"0"0,0 1,1-1,-1 0,0 0,1 0,-1 0,1 0,-1 1,1-1,0 0,-1 0,1 1,0-1,-1 1,1-1,0 0,0 1,-1-1,1 1,0 0,0-1,0 1,0 0,0-1,0 1,0 0,1 0,33-6,-24 5,159-14,0 8,1 6,287 37,-334-26,130-8,-132-3,-101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5:33:47.81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 1584,'-1'-40,"-8"-39,0-15,-32-401,5 81,31 91,6 210,-1 88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5:33:50.36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29,'65'-10,"-15"0,90 1,181 13,-275 0,72 17,-81-12,1-3,-1 0,42-1,21-6,-78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5:33:51.24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128 1698,'-9'-176,"-51"-291,7 99,48 106,6 150,1 82,9-54,-5 53,1-51,-7 73,1 0,-1 0,-1-1,0 1,-3-15,-1 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8:07:03.80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1 177,'4'-1,"1"-1,-1 1,0-1,1 0,-1 0,0 0,0 0,6-5,10-5,11-1,-1 2,2 1,-1 2,1 1,54-5,168 3,-212 9,1112 2,-842-28,-208 13,114 0,506-5,-383 12,-248 7,-79 0,0 0,0 1,19 6,19 2,-33-8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2:20:03.997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76,'583'2,"633"-4,-581-36,-26 2,13 34,-354 3,-121 5,-1 6,243 53,-340-54,120 21,-72-19,131 0,-62-15,428 4,-530 2,1 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2:20:05.725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50,'0'0,"1"-1,-1 0,1 1,-1-1,0 0,1 1,-1-1,1 1,0-1,-1 1,1-1,0 1,-1-1,1 1,0 0,-1-1,1 1,0 0,-1-1,1 1,0 0,0 0,0 0,1 0,25-4,-22 3,145-10,192 10,-167 3,191 0,655-4,-724-11,140 1,-226 25,36 1,102-15,-295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55.53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1765,'19'-15,"0"0,2 1,-1 1,2 2,-1 0,26-9,-10 3,747-371,-466 209,435-222,-651 355,319-154,-294 133,145-103,-172 109,-73 46,-1 0,-1-2,0-1,41-38,-53 40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2:20:07.331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27,'604'-13,"-95"1,584 11,-565 2,-486-1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2:21:12.013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27,'1425'0,"-1059"-13,-71 1,-215 10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2:21:13.580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14,'224'-1,"755"17,59-3,-643-16,-368 4,-16 0,-1-1,1 1,-1-2,1 1,-1-2,0 1,1-1,-1-1,0 0,0 0,0-1,17-9,-15 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8:12:59.337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0,'7'0,"124"6,-116-4,0 1,0 0,0 1,-1 1,1 0,22 12,22 20,-41-24,2-1,0-1,28 12,-25-17,-1-1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8:13:01.759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2,'399'-2,"454"4,-339 23,28 1,1117-24,-815-5,-822 5,-1 0,0 2,0 0,0 1,25 10,-20-6,-9-4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8:13:37.6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81,'34'-2,"-1"-2,51-11,-8 1,493-32,5 47,-239 3,1482-4,-1796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8:13:39.0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0,'33'2,"61"11,-20-2,0-1,-32-3,69 2,-36-10,-53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9:24:06.22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1186 1,'-4'0,"-1"1,1 0,-1 0,1 1,-1-1,1 1,0 0,0 0,0 1,0-1,0 1,1-1,-6 7,-48 50,33-32,-47 50,4 3,4 3,3 3,4 2,-47 103,-75 254,90-205,42-117,5 1,5 2,-25 180,-13 92,10-56,48-232,-2 126,26 367,2-511,27 122,39 88,-51-208,17 51,107 244,-20-33,-12-28,-62-198,85 189,-89-211,70 138,-90-190,3-1,52 64,16 11,108 179,-155-222,-18-31,30 64,-57-103,0-1,1-1,0 0,15 15,12 16,71 101,-100-134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1T09:24:15.2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1,'7698'0,"-7654"0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2:35:38.6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21389,'629'0'0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56.28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1859,'35'-30,"1"1,2 2,70-39,-22 15,703-402,-739 428,682-339,-28-55,-633 376,2 3,119-46,-108 50,133-76,-139 58,-50 31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2:55:48.23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0,'-3'140,"6"148,-3-286,0 0,1 0,-1-1,0 1,1 0,-1 0,0-1,1 1,0 0,0-1,-1 1,1-1,0 1,0-1,0 1,0-1,3 3,7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2:55:49.96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 0,'-3'4,"0"0,0-1,1 1,0 0,0 0,0 0,0 0,1 1,-1-1,1 0,0 1,1-1,-1 5,-1 66,2-53,0 4,1-1,1 1,1 0,7 27,-6-35,-1 0,1 34,-3-31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2:56:37.85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231 1,'-12'0,"0"0,0 2,0-1,0 2,0-1,0 2,1-1,-1 2,1-1,0 2,-12 7,17-9,0 0,0 1,1 0,-1 0,1 0,0 1,1-1,-1 1,1 0,0 1,1-1,0 0,0 1,0 0,1 0,0 0,0 0,0 0,0 14,2-18,-1 0,1 0,0 0,0-1,0 1,1 0,-1 0,1 0,-1 0,1-1,0 1,0 0,0-1,0 1,1-1,-1 1,1-1,0 0,-1 1,1-1,0 0,0 0,5 3,-2-2,1-1,-1 0,1 0,0 0,0-1,0 1,0-2,0 1,0-1,9 0,-2 1,0-2,0 1,0-1,-1-1,1-1,23-7,-31 8,-1 0,0 0,0-1,0 1,0-1,0 0,-1 0,1-1,-1 1,0-1,0 1,0-1,-1 0,1 0,-1-1,0 1,0 0,0-1,-1 1,1-1,0-8,1-4,-2 1,0-29,-2 23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2:56:49.20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280 4,'-46'-1,"29"-1,0 2,-1 0,1 1,-27 5,40-5,-1 0,1 1,-1-1,1 1,-1 0,1 1,0-1,0 1,0 0,0 0,1 0,-1 0,1 0,0 1,0 0,0 0,0 0,1 0,-1 0,-3 9,-4 12,1 1,-6 32,13-50,0 0,1 0,0 0,1 0,0 0,0 1,0-1,1 0,1 0,-1 0,6 14,-5-19,0 0,0 0,1 0,-1-1,1 1,-1-1,1 1,0-1,0 0,0 0,0-1,0 1,0 0,1-1,-1 0,1 0,-1 0,0 0,1-1,0 1,6-1,8 1,1-1,31-3,-46 2,0 0,0 0,-1 0,1 0,0-1,-1 0,1 1,-1-1,1-1,-1 1,0 0,0-1,0 1,0-1,-1 0,1 0,-1 0,1 0,-1-1,0 1,0-1,-1 1,1-1,-1 0,0 1,0-1,1-7,2-9,-1-1,-1 1,-1-40,-1 56,0-18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3:31:08.4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0,'40'15,"80"-5,172-8,-148-4,651 17,566-2,-835-16,1005 3,-906 26,18 0,4095-27,-4717 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3:31:16.241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0,'2040'0,"-2016"0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3:31:17.457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54,'2'-1,"0"-1,1 0,-1 0,0 1,1-1,-1 1,1 0,-1 0,1 0,0 0,-1 0,1 0,0 1,0 0,4-1,-1 0,90-14,0 4,192 4,-188 7,-23 0,38-2,137 16,-62 1,251-11,-214-7,-195 2,-3 1,53 5,-53 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3:32:47.32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 0,'6060'-227'0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3:32:50.30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1148,'22'-24,"35"-51,-24 28,118-172,-29 38,63-81,-159 218,23-52,9-17,-26 52,-21 35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3:32:51.27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1,'206'97,"73"38,-208-97,118 86,-154-94,-1 2,-2 1,46 61,-46-53,2-2,54 50,-8-28,-51-40,-1 0,-1 2,25 27,-43-38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57.17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1746,'50'-44,"1"1,79-48,-63 46,467-277,30 48,573-338,-933 494,87-52,-271 156,-5 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3:33:14.01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1683 1 24575,'-7'8'0,"0"1"0,0 0 0,1 1 0,-10 19 0,-4 7 0,-11 18 0,2 1 0,-26 69 0,15-33 0,-5-12 0,32-61 0,2 0 0,-15 33 0,-200 490 0,55-163 0,111-241 0,48-109 0,1 1 0,-9 31 0,12-32 0,-1 0 0,-22 44 0,8-26 0,2 2 0,-24 80 0,-39 141 0,67-221 0,-2-1 0,-2-1 0,-3-1 0,-41 61 0,30-49 0,-49 103 0,67-118 0,-65 140 0,-7 8 0,0 1 0,54-126-682,-31 80-1,61-128-6143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3:34:12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77 24575,'4849'0'0,"-4537"-13"0,7 0 0,-26 1 0,-23 0 0,-119-1 0,-9 0 0,370 13 87,-246 1-1539,-197-1-5374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3:34:28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2097 0 24575,'0'4'0,"-1"-1"0,0 0 0,0 0 0,0 0 0,0 0 0,-1 0 0,1 0 0,-1 0 0,1 0 0,-1-1 0,0 1 0,-3 3 0,-34 34 0,27-28 0,-54 47 0,-3-2 0,-119 75 0,-3 2 0,-11 31 0,-97 70 0,272-214 0,0 1 0,2 1 0,0 2 0,-29 37 0,-73 116 0,110-152 0,-33 57 0,5 2 0,-52 135 0,-4 9 0,92-209 0,0 0 0,2 1 0,0 0 0,1 1 0,-3 29 0,-2 109 0,11-143 0,-18 213 0,15-192 0,-6 18 0,-2-1 0,-3 0 0,-25 64 0,-5 24 0,31-96 0,0-5 0,2 0 0,3 1 0,-7 74 0,16-79 0,0-28 0,-1 1 0,0 0 0,-1 0 0,0 0 0,-4 20 0,5-30 0,-1 0 0,1 0 0,0 0 0,0 0 0,-1-1 0,1 1 0,-1 0 0,1 0 0,0-1 0,-1 1 0,1 0 0,-1 0 0,0-1 0,1 1 0,-1-1 0,0 1 0,1 0 0,-1-1 0,0 1 0,1-1 0,-1 0 0,0 1 0,0-1 0,0 1 0,1-1 0,-1 0 0,0 0 0,0 0 0,0 1 0,0-1 0,-1 0 0,-1-1 0,1 0 0,0 1 0,-1-1 0,1 0 0,-1 0 0,1 0 0,0-1 0,0 1 0,0-1 0,0 1 0,-2-3 0,-5-4 0,0-1 0,1 0 0,-13-19 0,11 12 0,1-1 0,1 0 0,0 0 0,1-1 0,-9-33 0,16 50 0,0 0 0,0 0 0,1 0 0,-1-1 0,0 1 0,0 0 0,1 0 0,-1 0 0,0 0 0,1 0 0,-1 0 0,1 0 0,0 0 0,-1 0 0,1 1 0,0-1 0,-1 0 0,1 0 0,0 0 0,0 1 0,0-1 0,0 0 0,0 1 0,-1-1 0,1 1 0,0-1 0,0 1 0,1-1 0,-1 1 0,0 0 0,0 0 0,2-1 0,42-6 0,-39 6 0,27-3 0,0 0 0,0 3 0,0 1 0,0 1 0,50 8 0,-81-8 0,0-1 0,0 1 0,0-1 0,0 1 0,0-1 0,0 1 0,0 0 0,0 0 0,0 0 0,-1 0 0,1 1 0,0-1 0,-1 0 0,1 1 0,-1-1 0,1 1 0,-1-1 0,0 1 0,0 0 0,1-1 0,-1 1 0,-1 0 0,3 3 0,-3-2 0,0 0 0,0 0 0,0 0 0,0 0 0,0 0 0,-1 0 0,1 0 0,-1 0 0,0 0 0,0 0 0,0 0 0,0-1 0,0 1 0,-3 3 0,-7 11 0,-1 0 0,0-2 0,-28 28 0,32-35 0,-26 42 44,20-27-1453,1-4-5417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3:39:00.898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0,'90'4,"101"18,-31-3,612 19,10-41,-283-1,2597 4,-2688-31,-311 20,170 2,-240 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3:39:08.681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78,'30'-1,"0"-2,48-11,21-2,392-11,-316 21,1072-4,-753 12,-404 3,0 4,0 4,87 24,-137-30,0-2,60 0,13 1,15 6,-98-10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5:26:07.9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0,'2289'25'0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5:26:10.5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79,'5'-3,"0"0,0 1,0 0,1 0,-1 1,1-1,-1 1,1 0,0 1,9-1,7-1,619-53,6 51,-452 6,165 12,24 0,1589-16,-1946 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5:26:14.78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0,'3872'0,"-3796"0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5:26:16.58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 0,'3446'-25'0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5:30:17.02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0,'10240'0'0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6:03.69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1941 29,'-55'-11,"13"2,-76 1,-141 8,105 2,-423-2,549 1,1 1,0 2,0 1,-39 11,-106 45,54-17,90-35,1 1,0 1,1 1,0 2,-29 20,48-30,1 1,0 0,0 0,1 0,-1 1,1 0,0 0,1 1,-1-1,1 1,1 0,-1 0,1 0,0 0,1 1,0-1,0 1,1 0,-1-1,2 1,-1 0,1 0,0 0,3 12,-1-12,1 1,0-1,0 0,1-1,0 1,1-1,0 1,0-1,0-1,1 1,0-1,0 0,1 0,-1-1,12 7,10 7,0-3,51 23,-39-23,0-1,2-3,50 10,132 10,-64-11,-31-8,0-5,141-10,-87-1,36 6,219-7,-357-4,-1-5,0-2,94-33,-127 31,-1-2,69-40,-9 5,-100 51,0-1,0 1,-1-1,1 0,-1-1,0 1,0-1,0 0,-1 0,0-1,0 1,0-1,-1 0,6-11,-8 13,1 0,-1 0,0 0,0 0,-1 0,1 0,-1 0,0 0,0 0,0 0,0 0,-1 0,0-1,0 1,0 1,0-1,0 0,-1 0,0 0,0 1,0-1,0 1,0-1,-1 1,1 0,-5-4,-7-5,0 1,-1 0,0 1,-1 0,-27-12,-93-30,40 17,64 22,-1 0,-1 3,1 0,-2 2,1 2,-1 1,-55 0,-213-7,18 0,-70 13,331-1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5:30:34.95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10515 214,'0'1599,"-13"-1328,0-5,14 2797,-5-2992,-3 0,-32 136,21-129,4 2,-5 80,17 309,4-235,7-43,42 245,-39-351,-6-12,-2 1,-7 73,-1-13,4 809,0-939,0 0,-1 0,0 0,0 0,0-1,0 1,0 0,-1-1,0 1,0-1,0 1,0-1,0 0,-1 0,1 0,-1 0,0 0,0-1,0 1,0-1,0 0,-1 1,1-2,-1 1,1 0,-1-1,-4 2,-12 3,-1 0,0-1,-37 3,47-6,-197 14,-299-14,213-7,86 7,-236-4,281-10,-55-1,-2116 14,2280-2,0-2,0-2,-105-26,102 18,0 3,-106-6,-119 15,157 3,49-2,-693-28,516 9,-275 15,273 6,-2295-2,2542 1,0-2,0 1,0-1,1 0,-1-1,0 0,-12-4,16 4,1 0,0 1,0-1,0 0,1-1,-1 1,0 0,1-1,0 1,-1-1,1 0,0 0,0 0,1 0,-1 0,1 0,-1-1,1 1,-1-6,-10-46,3-1,-3-90,14-118,0 111,-1-889,11 879,-1 31,-7-158,9-180,-1-246,-14 445,-11-89,0-8,14 238,-4-310,-36 2,24 346,-3-28,-41-145,38 197,-13-43,-24-139,51 181,3-1,7-97,0 37,-2 70,1 0,-2 0,-3-1,-3 1,-21-95,14 109,3 0,2-1,2 1,2-2,2-57,1-88,4-97,0 269,1 1,0 0,2 0,14-33,-12 33,-1 0,-1 0,0-1,3-30,-6-161,-5 110,2 94,0 0,-1-1,-1 1,1 0,-4-11,-1 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5:49:07.787"/>
    </inkml:context>
    <inkml:brush xml:id="br0">
      <inkml:brushProperty name="width" value="0.2" units="cm"/>
      <inkml:brushProperty name="height" value="0.4" units="cm"/>
      <inkml:brushProperty name="color" value="#FF6F5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0,'4'0,"6"0,6 0,4 0,3 0,1 0,2 0,1 0,-1 0,0 0,-1 0,1 0,-1 0,1 0,-1 0,-4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5:51:05.956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1,'4'0,"6"0,6 0,3 0,4 0,2 0,1 0,0 0,0 0,0 0,0 0,-5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5:51:17.482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499 1,'3'0,"1"0,-1 0,0 1,0-1,0 1,1 0,-1 0,0 0,0 0,0 1,0-1,-1 1,1 0,0 0,-1 0,1 0,-1 0,0 0,1 1,-1-1,0 1,-1 0,1-1,0 1,-1 0,1 0,-1 0,0 0,0 0,0 0,-1 1,1 3,2 13,-1 1,-1-1,-1 0,-2 24,0-11,4 18,-1-38,0 1,-1 0,0-1,-1 1,0 0,-7 25,6-36,0 1,0-1,0 0,-1 1,1-1,-1 0,0-1,1 1,-1-1,-1 1,1-1,0 0,0 0,-1 0,1 0,-1-1,0 1,0-1,1 0,-8 1,-8 1,0-1,-37 0,40-2,-74-3,53 1,0 1,-71 9,64 4,42-11,-1-1,1 1,0 0,0 0,0 0,0 1,0-1,0 0,1 1,-1-1,0 1,1-1,-1 1,1 0,-1 0,-1 2,3-3,0 0,0-1,0 1,0-1,1 1,-1-1,0 1,0 0,0-1,0 1,1-1,-1 1,0-1,0 1,1-1,-1 1,1-1,-1 1,0-1,1 0,-1 1,1-1,-1 1,1-1,-1 0,1 0,-1 1,1-1,-1 0,1 0,-1 1,2-1,23 6,-25-5,78 8,0-2,1-4,79-7,-20 0,-58 3,109 3,-185-1,-1 0,1 0,-1 0,1 1,-1-1,0 1,0 0,0 0,0 0,0 0,0 1,0-1,-1 1,1 0,-1 0,0-1,0 2,0-1,0 0,0 0,-1 0,1 1,-1-1,0 1,0-1,0 7,4 10,-2 0,-1 0,0 29,-1-31,-6 237,5-253,0 0,-1 0,1 0,0 1,-1-1,1 0,-1 0,0 0,0 0,0 0,0 0,0 0,0 0,0-1,-1 1,1 0,0-1,-1 1,0-1,1 1,-1-1,0 0,0 0,1 0,-1 0,0 0,0 0,0 0,-1-1,1 1,0-1,0 1,0-1,-4 0,-7 0,0-1,1-1,-1 0,0 0,-12-5,-18-3,-119 4,117 7,1-2,-77-12,80 7,-1 2,-50 1,59 3,-1-1,1-2,-1-1,-35-9,53 6,13 1,5 5,0 0,0 0,0 0,0 1,0-1,0 0,0 1,0-1,0 1,0 0,4-1,75-4,100 6,64-2,-83-24,-154 24,4 0,-1-1,1 0,-1-1,1 0,13-5,-64 2,26 6,0 0,0 1,0 0,0 1,1 0,-1 1,0 1,-14 5,22-6,1-1,-1 0,1 1,0 0,-1 0,1 0,1 1,-1 0,0-1,1 1,0 0,0 1,0-1,0 0,1 1,0 0,0-1,0 1,0 0,1 0,0 0,0 0,-1 7,-8 70,4-38,-1 59,8 451,-4-524,-3-50,-5-53,8-123,-1-4,4 196,0 0,0 0,-1 0,1 0,-1 0,0 0,-1 1,1-1,0 0,-1 0,0 1,0-1,0 1,0 0,-1-1,1 1,-1 0,0 0,0 1,0-1,0 1,-7-5,1 4,0 0,0 0,-1 1,1 0,0 0,-1 1,1 1,-17 0,-29-1,-58 2,103 0,-1 0,1 1,0 0,0 0,0 2,1-1,-1 1,-12 7,18-8,0 1,0-1,0 1,0 0,1 1,0-1,0 1,0-1,0 1,1 0,0 0,0 0,0 0,0 0,1 1,0-1,0 0,1 1,-1 9,2-14,-1 0,0 0,1 0,0 0,-1 0,1 0,0 0,-1 0,1 0,0 0,0-1,0 1,0 0,0 0,0-1,0 1,0-1,0 1,0-1,0 1,0-1,2 1,30 4,-23-4,421 22,-427-24,0 1,-1 0,1 1,0-1,0 1,-1-1,1 1,-1 0,1 1,0-1,-1 1,0-1,1 1,-1 0,0 0,0 0,0 1,0-1,0 1,4 5,-4-2,1 1,-1-1,0 1,-1-1,1 1,-1 0,-1 0,1 0,-1 0,0 9,9 73,-4-43,1 56,-6-79,-1 1,-2-1,0 0,-1 1,-2-1,0-1,-12 33,11-39,-8 17,3-30,-2-20,7-1,0 1,1-1,0 0,2 0,-3-34,-9-43,11 77,-10-31,2-1,2 0,3 0,-1-56,8 103,0 0,0-1,0 1,0-1,-1 1,1 0,-1-1,0 1,0 0,0 0,0 0,0 0,-1 0,0 0,-2-4,2 5,-1 0,1 1,0 0,-1 0,1-1,0 1,-1 0,0 1,1-1,-1 0,1 1,-1 0,0-1,1 1,-1 0,0 0,1 1,-1-1,0 1,-3 0,-250 39,157-34,77-6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0:51.0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131 1,'42'2,"62"11,-49-5,-263-5,175-4,22 0,-1 0,1 1,-1 1,1 0,-19 4,26 1,13 2,14 3,-23-11,88 34,-62-27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1:00.9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1143,'2'-6,"-1"1,1-1,-1 1,2 0,-1-1,0 1,1 0,0 0,6-6,42-57,-35 49,12-13,35-32,7-7,-40 40,-18 20,-1-1,-1 0,10-14,-10 14,0 0,1 0,0 0,1 2,13-10,9-9,18-14,-27 23,36-37,-36 32,1 2,1 0,1 2,51-30,-65 40,-1 0,0 0,-1-2,0 1,-1-1,-1-1,0 0,-1-1,14-29,28-41,-23 38,-22 35,0 1,0 1,1-1,14-15,-20 25,-1 1,0-1,0 1,1-1,-1 1,0 0,1-1,-1 1,1 0,-1-1,0 1,1 0,-1-1,1 1,-1 0,1 0,-1 0,1-1,-1 1,1 0,-1 0,1 0,-1 0,1 0,-1 0,1 0,0 0,-1 0,1 0,-1 0,1 1,-1-1,1 0,-1 0,1 0,-1 1,0-1,1 0,-1 0,1 1,-1-1,1 0,-1 1,0-1,1 1,-1-1,0 0,0 1,1-1,-1 1,0-1,0 1,1-1,-1 1,0-1,0 1,0-1,0 2,6 35,-6-33,2 276,-4-145,-1-84,-2-1,-3 0,-2 0,-25 75,12-46,14-35,1 1,-2 67,4-35,1 9,3 0,4 1,14 94,-9-120,29 181,4-106,-30-108,-1-1,-1 1,-1 0,-1 1,-2 0,-1 0,-1 45,-3-64,-1 0,-1 0,0-1,0 1,-1-1,0 0,-1 0,-9 15,-56 67,40-55,-24 29,-104 96,-78 40,225-191,0 0,0 1,1 0,1 1,0 0,1 1,-11 20,0 7,-15 52,24-62,-1 0,-1-1,-1-1,-28 44,22-44,14-20,1 0,-2 0,1 0,-1 0,-1-1,1 0,-1-1,-15 12,22-18,0 0,0 0,0 0,0 0,0 0,-1 1,1-1,0 0,0 0,0 0,0 0,-1 0,1 0,0 0,0 0,0 0,0 0,-1 0,1 0,0 0,0 0,0 0,0 0,-1 0,1 0,0 0,0-1,0 1,0 0,-1 0,1 0,0 0,0 0,0 0,0 0,0-1,0 1,0 0,-1 0,1 0,0 0,0 0,0-1,0 1,0 0,0 0,0 0,1-14,8-19,-7 27,8-31,-2 0,-2 0,-1-1,0-53,-14-159,0 68,8 130,1-33,-4 0,-3 1,-26-122,21 154,3-1,-4-97,13-110,3 103,-5 67,0 34,7-83,-2 125,0 0,1 0,1 0,0 1,1 0,0 0,1 0,0 1,12-14,14-17,41-40,-61 69,1 1,1 1,0 0,0 1,32-17,18-13,-64 40,-1 1,1 0,0-1,-1 1,1 0,-1-1,1 1,0 0,-1 0,1 0,0 0,-1 0,1 0,-1-1,1 1,0 1,-1-1,1 0,0 0,-1 0,1 0,0 0,-1 1,1-1,-1 0,1 0,0 1,-1-1,1 0,-1 1,1-1,-1 1,1-1,-1 1,0-1,1 1,-1-1,1 1,-1-1,0 1,0-1,1 1,-1 0,0-1,0 1,0 0,1-1,-1 1,0 0,0 0,8 44,-7-39,3 39,-3 0,-1 1,-2-1,-12 67,-51 179,38-183,-14 40,22-88,3-1,3 2,2 0,-3 72,14-103,-2 2,2-1,1 0,1 0,2 0,9 38,-12-66,1 0,-1 1,1-1,0 0,0 0,0-1,0 1,0 0,1-1,-1 1,1-1,0 0,-1 0,1 0,0 0,0 0,1-1,-1 1,0-1,0 0,1 0,-1 0,1 0,5 0,11 1,-1-1,0-1,29-3,-13 1,-10 2,-12 0,0 0,0 0,0-1,15-4,-26 5,1-1,0 0,-1 1,1-1,-1 0,0-1,1 1,-1 0,0-1,0 1,1-1,-1 0,0 0,-1 1,1-1,0 0,-1-1,1 1,-1 0,1 0,-1-1,0 1,0-1,0 1,1-6,1-25,-2 0,-1 0,-1 0,-11-61,6 49,-99-739,99 739,4 17,-2-1,-1 0,-17-52,17 72,2-1,-1 0,1 1,0-1,1 0,1 0,-1 0,1-19,7 35,11 33,0 1,-3 1,-2 0,13 69,-20-84,18 94,11 227,-32 123,-2-469,-1 13,1-1,0 1,1 0,1 0,3 16,-5-30,0 0,0 0,0 0,0 0,0 1,0-1,1 0,-1 0,0 0,0 0,0 0,0 0,0 0,0 1,0-1,0 0,0 0,0 0,0 0,1 0,-1 0,0 0,0 0,0 0,0 0,0 1,0-1,0 0,1 0,-1 0,0 0,0 0,0 0,0 0,0 0,0 0,1 0,-1 0,0 0,0 0,0 0,0 0,0 0,0 0,1-1,-1 1,0 0,0 0,0 0,0 0,0 0,0 0,0 0,0 0,1 0,-1 0,0-1,0 1,0 0,0 0,0 0,0 0,0 0,0 0,0 0,0-1,8-14,5-23,4-60,-4-1,0-142,-6 84,-5 132,10-268,-13 224,-2 1,-16-85,-10 21,50 362,70 496,-83-691,13 41,-18-68,1 1,-1-1,1 1,1-1,-1 0,2-1,-1 1,1-1,10 11,-15-18,-1 1,1-1,-1 1,1-1,-1 0,1 1,-1-1,1 0,-1 0,1 1,-1-1,1 0,-1 0,1 0,0 1,-1-1,1 0,0 0,-1 0,1 0,-1 0,1 0,0 0,-1-1,1 1,-1 0,1 0,0 0,-1-1,1 1,-1 0,1 0,-1-1,1 1,-1-1,1 1,-1 0,1-1,-1 1,0-1,1 1,-1-1,0 1,1-1,-1 1,0-1,0 0,1 1,-1-1,0 1,0-1,0 0,0 1,0-1,0-1,6-39,-8-26,-2 1,-26-127,0-4,22-86,0 9,-34-6,34 234,-3-14,6 50,-1 20,-2 29,8-36,-179 708,114-458,55-204,3 1,2 0,2 57,3-105,1-10,2-26,-5-40,2 74,0 0,0 0,0 0,0 0,0 1,0-1,-1 0,1 0,0 0,0 0,0 1,0-1,0 0,0 0,0 0,-1 0,1 0,0 0,0 1,0-1,0 0,0 0,-1 0,1 0,0 0,0 0,0 0,0 0,-1 0,1 0,0 0,0 0,0 0,0 0,-1 0,1 0,0 0,0 0,0 0,-1 0,1 0,0 0,0 0,0 0,0 0,-1 0,1 0,0-1,0 1,0 0,0 0,0 0,-1 0,1 0,0 0,0-1,0 1,0 0,0 0,0 0,0 0,0-1,0 1,0 0,-8 17,1 1,1 0,0 0,2 1,0-1,1 1,-1 21,1-10,-13 142,8 253,45-602,-26 86,-4 0,-4 0,-17-176,-3 141,-6 1,-49-156,69 270,-2-1,1 1,-1 0,-1 0,-7-11,12 21,0-1,0 1,0-1,0 1,0 0,-1 0,1 0,0 0,-1 0,1 0,-1 0,1 0,-1 0,1 1,-1-1,0 0,1 1,-3-1,2 2,1-1,-1 0,0 1,1 0,-1-1,0 1,1 0,-1 0,1 0,-1 0,1 0,0 0,-1 0,1 0,0 0,0 1,0-1,0 1,0-1,0 1,0-1,-1 3,-6 13,0 0,1 0,1 1,1 0,0 1,-3 30,-6 121,12-130,1-1,2-36,1-8,7-60,3-78,-6-150,-6 180,-16 429,5-117,-3 36,3-96,9 193,5-145,-3 866,0-1049,4 48,5-31,-9-21,1 1,-1-1,1 0,-1 1,1-1,-1 0,1 1,-1-1,1 0,-1 0,1 0,0 0,-1 1,1-1,-1 0,1 0,0 0,-1 0,1 0,-1 0,1 0,0-1,-1 1,1 0,-1 0,1 0,0-1,-1 1,1 0,0-1,27-16,0-1,-2-1,0-2,-1 0,-2-2,0-1,-1 0,22-33,-3-29,-28 65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2:52.7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1 202,'248'-19,"-89"3,705-17,-316 16,1588-64,-609 68,-927 16,5221-3,-5622-13,-8 0,1072 14,-1240-1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4:35.7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1 311,'0'-5,"1"-1,0 1,1 0,-1 0,1 1,0-1,0 0,1 0,-1 1,1 0,0-1,4-3,43-46,-41 47,-1 0,2 1,-1 0,0 1,1-1,0 2,1-1,-1 2,1-1,-1 1,1 1,18-2,10 1,0 2,50 6,-17-2,-24-2,-27-2,0 1,1 1,-1 0,0 2,0 0,0 2,0 0,-1 2,25 10,37 33,-60-35,0-1,1-1,36 15,-52-25,1 0,0-1,0-1,0 1,0-1,0 0,0-1,0 0,0 0,1-1,-1 0,0-1,0 1,-1-1,13-5,11-8,41-25,-46 24,0 2,0 1,29-10,6 5,0 3,1 3,88-7,-120 16,0 2,0 0,0 2,0 2,0 0,0 2,0 1,-1 2,0 0,-1 2,41 20,-30-11,2-2,0-1,1-3,1-1,-1-2,63 6,-18-9,0-4,111-10,-191 6,0 0,0 0,0-1,0 0,-1 0,1-1,-1 1,1-2,-1 1,6-5,55-48,-54 43,0 1,2 0,-1 1,18-9,29-10,1 2,94-27,-133 49,0 2,0 1,0 1,1 0,-1 2,0 1,37 5,158 44,-203-46,1 0,499 159,-484-152,0-1,0-2,0-1,51 4,129-2,-173-8,48 0,-1-3,1-4,156-32,-158 20,169-13,87 24,-315 10,-1 1,0 1,0 1,-1 1,0 1,0 1,38 21,26 9,-56-28,1-2,0-2,0-1,0-1,1-2,-1-1,49-4,-21 1,0-3,-1-2,0-3,0-3,-1-2,84-32,-47 10,117-28,-157 52,0 2,1 2,95 0,-132 10,-1 1,0 1,0 0,0 2,0 0,-1 1,0 1,-1 0,24 16,46 21,-44-27,0-3,1-1,1-2,0-2,0-2,1-2,0-2,50-1,349-45,-144 6,-237 32,0 1,0 4,0 2,0 4,-1 1,110 31,-167-37,12 4,-1-2,1 0,0 0,21 0,-35-3,-1-1,1 1,-1-1,1 0,0 0,-1-1,1 1,-1 0,1-1,0 0,-1 1,0-1,1 0,-1 0,1-1,-1 1,0 0,0-1,0 1,0-1,0 0,0 0,0 0,0 0,-1 0,1 0,-1 0,0 0,1-1,-1 1,0 0,0-1,-1 1,1-1,0 1,0-4,-1 3,0 0,0 0,0 0,-1 1,1-1,-1 0,0 0,1 1,-1-1,0 0,0 1,-1-1,1 1,-1 0,1-1,-1 1,0 0,-3-4,-1 0,-1 1,1 0,-1 0,0 1,-8-5,-20-8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5:20.27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28,'16'5,"-1"0,2-1,-1-1,0 0,1-1,-1-1,33-2,-6 2,840 4,-476-8,1257 3,-1646-1,-1-1,0-1,0 0,28-11,-24 8,0 0,32-4,412 2,-269 11,1666-3,-1834 1,48 8,-46-4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5:50.01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0 872,'35'-30,"1"1,0 1,2 2,76-38,19-14,40-39,-148 96,0 0,34-39,-41 39,2 1,0 1,1 1,32-21,21-5,-2-3,-1-3,71-68,-128 106,-2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6:18.25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193 1061,'-1'-1,"1"1,-1 0,0-1,0 1,1 0,-1-1,0 1,1-1,-1 1,0-1,1 1,-1-1,1 1,-1-1,1 0,-1 1,1-1,-1 0,1 1,0-1,-1 0,1 0,0 1,0-1,-1 0,1 0,0 0,-5-29,4 21,-78-540,29 234,43 288,-17-49,20 64,-5-13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5:51.39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77 1,'2'265,"-5"278,-1-487,-17 78,10-76,-3 64,2 16,-1 50,14 653,2-787,3-1,23 99,3 30,-26 32,-6-193,-1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5:52.81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0 947,'3'-1,"0"0,0 0,-1 0,1 0,-1 0,1 0,-1-1,1 1,-1-1,0 0,0 0,3-2,7-6,366-249,-296 207,153-73,11-5,-86 24,79-46,-85 73,-123 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5:54.96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1,'-2'55,"3"0,3 0,2 0,2 0,24 81,49 209,-59-233,24 167,-24-159,6 122,24 310,-47-515,15 52,-12-57,-1 2,3 39,-8 358,-2-37,12-237,2 77,-15 526,2-741,1 0,8 33,2 33,-11-2,-2-44,1-1,3 1,9 50,-5-41,-2 0,-2 0,-5 81,-1-32,3-66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6:12.62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405 673,'0'-15,"1"-1,0 0,1 1,1 0,1 0,0 0,10-24,-2 14,1 1,2 0,24-31,135-161,-157 196,0 1,1 1,1 1,31-22,33-30,-192 190,-56 43,-161 172,228-206,93-123,37-25,454-304,-136 78,-349 243,0 0,0 0,0 1,0-1,0 0,0 1,0-1,1 1,-1-1,0 1,0-1,1 1,-1 0,0 0,0 0,1-1,-1 1,2 1,-3-1,0 1,1-1,-1 1,0-1,0 1,1-1,-1 1,0-1,0 1,0-1,1 1,-1 0,0-1,0 1,0-1,0 1,0-1,0 1,0 0,-1-1,1 1,0-1,0 1,0-1,0 1,-1 0,-23 51,21-46,-106 167,31-55,-177 322,237-397,18-43,0 0,0 1,0-1,0 1,0-1,0 1,0-1,0 0,0 1,0-1,0 1,0-1,0 0,0 1,1-1,-1 0,0 1,0-1,1 1,-1-1,0 0,0 0,1 1,-1-1,0 0,1 1,-1-1,0 0,1 0,-1 0,0 1,1-1,-1 0,1 0,-1 0,0 0,1 0,-1 0,1 0,-1 0,0 0,1 0,-1 0,1 0,-1 0,1 0,-1 0,0 0,1 0,-1 0,0-1,1 1,14-5,0 0,-1 0,0-2,0 0,17-11,1 0,611-342,-624 351,-19 9,0 0,0 0,0 1,0-1,0 0,0 0,0 0,0 0,0 0,-1 0,1 0,0 0,0 0,0 0,0 0,0 0,0 1,0-1,0 0,0 0,0 0,0 0,0 0,0 0,0 0,0 0,0 0,1 0,-1 1,0-1,0 0,0 0,0 0,0 0,0 0,0 0,0 0,0 0,0 0,0 0,0 0,0 0,0 0,0 0,0 0,1 0,-1 0,0 0,0 1,0-1,0 0,0 0,0 0,0 0,0 0,0 0,0 0,1 0,-1 0,0 0,0-1,-26 29,-246 201,-8 8,181-143,130-120,2 2,1 1,0 2,60-28,-42 23,267-137,-256 137,-44 25,-19 11,-24 21,23-31,-211 221,94-101,-147 189,262-306,0 1,1-1,-1 0,1 1,0 0,0-1,1 1,-1 0,1 0,-2 6,3-9,0-1,0 1,1-1,-1 0,0 1,0-1,0 0,0 1,0-1,1 0,-1 1,0-1,0 0,1 0,-1 1,0-1,0 0,1 0,-1 1,0-1,1 0,-1 0,0 0,1 0,-1 1,0-1,1 0,-1 0,1 0,-1 0,0 0,1 0,-1 0,0 0,1 0,29-7,1-7,-1-1,46-31,-50 29,1 1,47-21,-124 78,-195 120,-69 50,266-170,41-26,17-10,23-8,193-58,-58 14,-167 46,38-4,-39 5,1 0,-1 0,1 0,-1 0,1 0,-1 0,1 0,-1 1,1-1,-1 0,0 0,1 0,-1 0,1 1,-1-1,0 0,1 1,-1-1,0 0,1 1,-1-1,0 0,1 1,-1-1,0 1,0-1,1 1,-1 0,0 1,-1-1,1 0,0 0,0 1,-1-1,1 0,0 0,-1 0,0 1,1-1,-1 0,0 0,1 0,-3 2,-16 18,-2 0,0-2,-2 0,0-1,-36 21,33-22,-317 202,14-10,309-195,39-23,68-33,2 3,2 5,0 3,185-35,-197 60,-78 6,0 0,1 0,-1 0,1 0,-1 0,0 0,1 0,-1 0,1 1,-1-1,0 1,1-1,-1 1,0-1,0 1,1 0,-1-1,0 1,0 0,0 0,0 0,0 0,0 0,0 0,0 0,-1 0,1 1,0 0,0 1,-1-1,-1 0,1 1,0-1,0 0,-1 0,1 1,-1-1,0 0,0 0,0 0,0 0,0 0,0 0,-2 3,-10 12,0-1,-30 28,35-36,7-8,-35 42,29-23,7-18,1-1,-1 1,1-1,-1 1,1-1,-1 1,1-1,-1 0,1 1,-1-1,1 0,0 1,-1-1,1 0,0 0,-1 0,1 1,0-1,-1 0,1 0,0 0,-1 0,1 0,0 0,-1-1,1 1,0 0,-1 0,1 0,0-1,0 1,64-17,0-2,93-43,-4 2,107-17,-333 107,-136 46,-496 210,1372-598,-593 285,-74 26,1 0,-1 1,0-1,1 1,-1 0,0-1,1 1,-1 0,0 0,1 0,-1 0,0 0,1 0,-1 0,1 0,-1 0,0 1,1-1,-1 1,0-1,0 1,1-1,1 2,-3 0,0 0,0 0,0-1,-1 1,1 0,0 0,-1-1,1 1,-1 0,0-1,0 1,1-1,-1 1,0-1,0 1,-1-1,1 1,0-1,-2 2,-58 61,-3-2,-114 86,85-73,-13 17,-51 39,129-115,28-16,0 0,-1 0,1 1,0-1,0 0,-1 0,1 0,0 0,0 0,0 0,-1 0,1 0,0 0,0 0,-1 0,1 0,0 0,0 0,-1 0,1-1,0 1,0 0,0 0,-1 0,1 0,0 0,0 0,0-1,-1 1,1 0,0 0,0 0,0 0,0-1,-1 1,1 0,0 0,0 0,0-1,0 1,0 0,0 0,0-1,0 1,0 0,0 0,0-1,0 1,0 0,1-5,0 1,1-1,0 1,0 0,0 0,0 0,0 0,1 0,4-4,58-69,3 4,3 2,3 4,4 3,138-89,-193 138,-15 9,1 0,0 0,0 0,1 1,-1 1,1-1,0 2,0-1,15-2,-24 6,-1 0,0 0,1 0,-1 0,1 0,-1 0,1 0,-1 0,0 0,1 1,-1-1,1 0,-1 0,0 0,1 0,-1 1,0-1,1 0,-1 0,0 1,1-1,-1 0,0 1,1-1,-1 0,0 1,0-1,0 0,1 1,-1-1,0 1,0-1,0 0,0 1,0-1,0 1,0-1,0 0,0 1,0-1,0 1,0-1,0 1,0-1,0 0,0 1,0-1,0 1,0-1,-1 0,1 1,0-1,-1 1,-3 8,0 0,0 0,-1 0,-1-1,0 0,0 0,-7 8,-59 54,39-39,-158 137,189-166,-1 1,1-1,-1 0,0 0,0 0,0-1,0 1,0 0,0-1,-1 0,1 0,0 0,-1 0,1-1,-1 1,1-1,-1 0,1 0,-5-1,5 0,0-1,0 0,0 0,1-1,-1 1,1 0,-1-1,1 0,0 1,0-1,0 0,0 0,1 0,-1 0,1-1,0 1,0 0,0-1,-1-6,-174-750,155 627,6-1,5 0,9-140,2 264,-4-53,3 63,0 1,0-1,0 0,0 0,0 0,0 0,0 0,0 0,0 1,0-1,0 0,0 0,0 0,0 0,0 0,0 0,0 0,0 1,0-1,0 0,0 0,-1 0,1 0,0 0,0 0,0 0,0 0,0 0,0 0,0 0,0 1,-1-1,1 0,0 0,0 0,0 0,0 0,0 0,0 0,-1 0,1 0,0 0,0 0,0 0,0 0,0 0,0 0,0 0,-1 0,1-1,0 1,0 0,0 0,0 0,0 0,0 0,0 0,0 0,-1 0,1 0,0 0,0 0,0-1,0 1,0 0,-9 19,-5 26,-1 34,-11 163,23 80,5-304,0-39,2-6,11-49,51-146,50-67,-112 280,0 0,0 0,1 0,0 1,0 0,9-10,-12 16,0 0,1 1,-1-1,0 0,1 1,-1-1,1 1,0 0,-1 0,1 0,0 0,0 1,-1-1,1 1,0-1,0 1,0 0,0 0,0 0,-1 1,1-1,0 1,0-1,0 1,3 2,12 4,-1 1,0 1,-1 1,0 0,-1 1,0 1,0 0,-1 1,16 20,5 8,-2 2,31 52,-41-54,-14-25,0 0,1-1,14 18,-24-33,1 1,-1-1,0 1,1-1,-1 1,0-1,1 1,-1-1,1 1,-1-1,1 1,-1-1,1 0,-1 1,1-1,-1 0,1 1,-1-1,1 0,0 0,-1 0,1 1,-1-1,1 0,0 0,-1 0,1 0,0 0,-1 0,1 0,-1 0,1-1,0 1,-1 0,1 0,-1 0,1-1,0 1,-1 0,1-1,-1 1,1 0,-1-1,1 0,10-29,-4-27,-1-104,-4 59,-1 8,-3 1,-5-1,-4 1,-26-109,-19-38,106 428,108 378,-151-542,-5-18,-1 1,1-1,0 0,0 0,1 0,0 0,0 0,1 0,-1-1,1 1,7 6,-11-12,0 0,0 1,0-1,0 0,0 0,1 0,-1 0,0 0,0 0,0 1,0-1,1 0,-1 0,0 0,0 0,0 0,1 0,-1 0,0 0,0 0,0 0,1 0,-1 0,0 0,0 0,1 0,-1 0,0 0,0 0,0 0,1 0,-1 0,0 0,0-1,0 1,0 0,1 0,-1 0,0 0,0 0,0 0,0-1,0 1,1 0,-1 0,0 0,0-1,0 1,0 0,0 0,0 0,0 0,0-1,0 1,0 0,0 0,0-1,0 1,0 0,0 0,0 0,0-1,0 1,1-11,0-1,0 1,-2-1,1 1,-4-15,1-7,-1-5,-5-69,-30-138,25 198,7 41,4 17,1 26,23 115,48 185,-41-216,-17-69,13 59,55 156,-118-410,-24-69,-53-194,86 283,-17-161,92 498,-15-85,-19-76,4 9,-3 0,6 118,-19-172,-3-8,-7-17,-8-31,12 10,-2-9,9 47,0 0,0 0,0 0,0 0,0 0,0 0,0 0,0 0,0 0,0 0,0 0,-1 0,1 0,0 0,0 0,0 0,0 0,0 0,0 0,0 0,0 0,0 0,0 0,-1 0,1 0,0 0,0 0,0 0,0 0,0 0,0 0,0 0,0 0,0 0,0 0,0 0,0 0,0 0,0-1,-1 1,1 0,0 0,0 0,-1 27,1 25,1 12,-3 0,-19 121,13-150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6:16.24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105 559,'3'0,"0"-1,0 1,0-1,0 0,0 1,-1-1,1 0,0-1,-1 1,1 0,-1-1,1 0,-1 1,0-1,1 0,-1 0,0 0,0-1,-1 1,1 0,0-1,-1 1,1-1,-1 0,0 1,0-1,0 0,1-4,2-10,0-1,0 0,0-28,-2 21,19-354,-12 490,1-8,-10-39,-3-1,-23 124,-49 119,72-296,-4 19,8-26,8-18,23-55,-21 44,1 0,1 1,19-27,-31 50,-1 1,1 0,0 0,0 0,0 0,0 0,0 0,0 0,0 0,0 0,0 1,0-1,0 0,1 1,-1-1,0 1,0-1,1 1,2-1,-4 1,1 0,0 1,0-1,0 0,0 1,0-1,0 1,-1-1,1 1,0-1,0 1,-1 0,1-1,0 1,-1 0,1 0,-1-1,1 1,-1 0,1 0,-1 1,4 5,-2 1,1 0,-1 0,0 0,0 9,6 84,-6 144,-3-66,5-157,4-35,7-39,17-99,-15 68,36-112,-35 157,-18 37,0 1,0 0,0-1,0 1,1 0,-1-1,0 1,0 0,1 0,-1-1,0 1,1 0,-1 0,0-1,1 1,-1 0,0 0,1 0,-1-1,0 1,1 0,-1 0,0 0,1 0,-1 0,1 0,-1 0,0 0,1 0,-1 0,1 0,-1 0,0 0,1 0,-1 0,1 1,-1-1,0 0,1 0,-1 0,0 1,1-1,-1 0,0 0,0 1,1-1,-1 0,0 0,0 1,1-1,-1 0,0 1,0-1,0 0,1 1,-1-1,0 1,0-1,0 0,0 1,0-1,0 1,9 31,3 61,-3 0,-5 119,-3-122,-1 200,-1-945,1 648,-2-38,-4 30,5 15,1 0,0 0,-1 0,1 0,-1 0,1 0,-1 0,1 0,-1 0,1 0,-1 0,1 0,-1 1,1-1,0 0,-1 0,1 0,-1 1,1-1,0 0,-1 0,1 1,0-1,-1 0,1 1,0-1,-1 1,1-1,0 0,0 1,-1 0,-23 34,1 2,1 1,-27 69,-3 3,51-108,1 0,-1 0,0-1,0 1,-1 0,1 0,0-1,-1 1,1 0,-1-1,1 0,-1 1,1-1,-3 1,3-2,1 0,-1 0,1 0,-1 0,1 0,-1 0,1 0,-1 0,1-1,-1 1,1 0,-1 0,1-1,0 1,-1 0,1-1,-1 1,1 0,0-1,-1 1,1-1,0 1,-1-1,1 1,0-1,0 1,0-1,-1 1,1-1,0 1,0-1,0 1,0-1,-3-12,1 1,0 0,0-18,17-530,0 290,-15 258,1-1,0 1,0 0,1 0,1 0,4-13,-6 23,0 0,0 0,0 1,0-1,0 0,0 0,1 1,-1-1,1 1,-1-1,1 1,0 0,-1 0,1-1,0 1,0 0,2-1,-1 2,0-1,0 1,0 0,1 0,-1 0,0 0,0 0,0 1,0-1,0 1,0 0,0 0,0 0,0 0,3 2,-2 0,1 0,-1 0,0 1,0-1,0 1,-1 0,1 0,-1 0,0 0,0 1,-1-1,1 1,-1 0,0 0,0 0,-1 0,1 0,-1 0,0 0,-1 0,1 6,1 12,-1 0,-1 1,-4 31,1-21,2-20,1 1,-2-1,0 1,-1-1,0 0,-1 0,0-1,-8 16,12-29,0 1,0-1,0 0,0 0,0 0,0 0,0 0,0 0,-1 1,1-1,0 0,0 0,0 0,0 0,0 0,0 0,0 0,0 0,-1 0,1 1,0-1,0 0,0 0,0 0,0 0,0 0,-1 0,1 0,0 0,0 0,0 0,0 0,0 0,-1 0,1 0,0 0,0 0,0 0,0 0,0 0,0 0,-1 0,1 0,0-1,0 1,0 0,0 0,0 0,0 0,0 0,-1 0,1 0,0 0,0-1,-3-10,2-15,16-113,-12 221,-8-30,-3 0,-2-1,-3 0,-1-1,-36 81,-133 233,142-288,29-55,1-3,1 1,0 0,1 1,2 0,0 0,-7 32,14-51,-1 0,1 1,0-1,0 0,-1 0,1 0,0 1,0-1,0 0,0 0,1 0,-1 1,0-1,0 0,1 0,-1 0,1 0,-1 0,1 1,-1-1,1 0,0 0,-1 0,2 1,0-2,-1 0,0 0,0 0,0 0,0-1,0 1,0 0,1 0,-1-1,0 1,0-1,0 1,0-1,0 1,0-1,0 0,0 1,-1-1,3-1,41-47,-43 49,2-5,1 0,1 0,-1 0,0 1,11-8,-15 12,1-1,-1 1,0 0,1 0,-1 0,1-1,-1 1,1 0,-1 0,1 0,-1 0,1 0,-1 0,1 0,-1 0,1 0,-1 0,1 0,-1 0,1 0,-1 0,1 1,-1-1,1 0,-1 0,0 0,1 1,-1-1,1 1,0 0,0 1,0 0,0 0,0-1,0 1,-1 0,1 0,-1 0,1 0,-1-1,0 1,0 3,2 21,1 0,1 0,8 27,-17-65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7:37.408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1 126,'227'-2,"240"5,-329 9,31 2,538-35,-439 12,98-7,-268 11,-63 5,0-1,0-3,34-7,-2-3,1 3,105-3,141 15,-126 2,-183-3,362-15,302-21,-598 37,-30-1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27:39.967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1,'4'0,"6"0,6 0,3 0,4 0,2 0,1 0,5 0,1 0,-1 0,-1 0,-5 4,-4 1,0 1,0-2,-3-1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2:13:39.44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0,'5'0,"5"0,5 0,5 0,3 0,2 0,1 0,0 0,0 0,0 0,0 0,-5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2:13:47.42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52,'585'-13,"17"0,-563 11,53-9,-52 5,48-1,407 8,-486-1,0 1,0 0,-1 0,1 1,10 3,-3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43:14.25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791 0,'-38'1,"1"1,-72 13,92-11,0 0,1 1,-1 1,1 1,0 0,0 1,1 1,-22 16,27-15,0 1,0 0,1 1,0 0,1 1,1 0,-8 17,-16 26,-8 5,4-10,3 2,2 1,-28 69,15 12,-35 182,77-310,-5 30,1 0,2 0,2 0,2 0,1 0,1 0,14 56,85 253,-90-311,199 487,-204-506,19 40,2-1,61 89,-64-115,2-1,0-2,61 45,-55-47,-1 2,-1 1,28 34,-46-45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6:19.53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780 1085,'-11'-13,"1"0,0-1,1 0,1 0,-9-20,-7-11,-32-57,26 46,-70-100,-15-7,80 108,-2 2,-3 1,-83-83,90 107,17 16,1-1,0-1,1 0,1 0,0-1,-15-25,21 24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43:15.40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557 0,'-15'1,"1"1,-1 0,1 1,0 0,0 1,0 1,1 0,-21 12,10-4,1 1,0 1,-33 29,39-26,0-1,1 2,2 0,0 1,0 0,2 1,1 1,0 0,2 0,-8 28,-5 31,-19 131,27-124,-36 270,47-306,2 1,2 0,3 0,17 93,-2-63,-11-35,2-1,3-1,1 0,3-1,33 66,-8-34,-25-44,1-1,31 43,34 37,-52-66,2-1,3-2,41 40,-68-75,47 40,-53-46,1 1,0 0,0-1,0 1,0-1,0 0,0-1,0 1,1-1,-1 1,1-1,5 0,7-8,-4-6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44:09.2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1 103,'2470'0,"-2009"13,-2 1,-133-12,476-7,-211-38,-197 11,975-19,-393 52,-955-1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6:46:51.6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78,'111'-9,"-36"2,1598-54,326 62,-1968-1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14:48.34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1,'58'0,"1260"25,108 1,-1142-27,66 14,-3 1,-140-12,329-6,-354-8,102-2,-252 13,46-8,-50 5,4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14:49.42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0 127,'1'-1,"-1"1,0-1,0 0,1 1,-1-1,0 0,1 1,-1-1,1 0,-1 1,1-1,-1 1,1-1,-1 1,1-1,0 1,-1 0,1-1,0 1,-1 0,1-1,0 1,-1 0,1 0,1-1,26-5,-22 5,339-32,-189 23,1191-28,-912 25,-1 1,232 13,-638-1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7:14:55.77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54 24575,'258'-12'0,"-31"0"0,-69 10 0,513-20 0,-201 17 46,-256 8-1457,-187-3-5415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7:14:58.6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24357,'2165'0'0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7:15:05.3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2318 834 24575,'0'-55'0,"-2"-3"0,4 0 0,13-94 0,-9 118 0,0-46 0,-5 49 0,2 0 0,7-34 0,16-60 0,-26 123 0,1 0 0,-1 0 0,1-1 0,-1 1 0,0 0 0,0 0 0,0-1 0,0 1 0,0 0 0,0 0 0,-1-1 0,1 1 0,-1 0 0,0 0 0,1 0 0,-1 0 0,0 0 0,0 0 0,0 0 0,-1 0 0,1 0 0,0 0 0,-1 0 0,1 1 0,-1-1 0,0 1 0,0-1 0,1 1 0,-1 0 0,0-1 0,0 1 0,0 0 0,0 0 0,-3 0 0,-9-4 0,1 1 0,-1 1 0,0 0 0,-23-1 0,3 0 0,-46-8 0,-1 3 0,-88 2 0,102 8 0,-13 1 0,-1-4 0,-93-13 0,96 6 0,-2 4 0,-113 6 0,60 2 0,-697-3 0,825 0 0,0 0 0,1 1 0,-1-1 0,0 1 0,1 0 0,-1 1 0,0-1 0,1 1 0,0 0 0,-1 0 0,1 0 0,0 1 0,0 0 0,0-1 0,-6 8 0,3-3 0,0 0 0,1 1 0,0 1 0,1-1 0,-1 1 0,2 0 0,-6 11 0,0 8 0,1 1 0,1 0 0,2 0 0,-4 37 0,3 30 0,8 130 0,1-82 0,-2-95-1365,0-27-5461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23:22.44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1 127,'270'-1,"642"18,-857-16,-1-3,86-13,7 0,1019-36,-60 17,-871 21,-33 0,-170 13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26:07.98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1 159,'41'-49,"-28"34,-1 0,2 1,15-14,-23 24,-1 0,1 0,0 1,0 0,0 0,1 0,-1 1,0 0,1 0,0 0,0 1,11-1,-7 2,13-2,1 2,-1 0,39 7,-57-6,0 0,0 1,0 0,0 0,0 0,0 1,0 0,-1 0,0 0,1 1,-1 0,0 0,-1 0,1 0,-1 1,0 0,0 0,6 10,8 21,-10-19,0-1,2 0,-1 0,13 14,-19-28,-1 0,1 0,0-1,0 1,0-1,-1 0,1 1,0-1,1-1,-1 1,0 0,0-1,0 1,0-1,0 0,1 0,-1 0,0-1,0 1,0-1,0 0,0 0,5-2,12-4,-1 0,27-15,-32 15,15-9,1 2,1 1,1 1,-1 2,2 1,-1 1,62-5,43 0,-88 6,0 3,80 3,-118 3,0 1,1 0,-1 1,0 1,-1-1,1 2,-1 0,0 0,0 0,11 12,-7-8,0 0,1-1,25 13,-35-20,0-1,0 1,0-1,1 0,-1 0,0 0,0-1,1 0,-1 0,0 0,0 0,1-1,-1 0,0 0,0-1,6-2,40-19,-41 18,0-1,1 1,-1 1,1 0,0 0,0 1,1 1,-1 0,0 0,1 1,18 1,-11 4,0 0,-1 2,1 0,-1 1,0 0,-1 2,1 0,27 21,51 25,-86-51,1-1,0 1,0-2,0 1,0-2,1 1,-1-1,0-1,16-1,16-4,47-11,-35 5,11 0,1 3,78 0,-90 11,0 2,-1 2,0 3,-1 2,98 36,-134-41,1-2,0 0,0-1,0-1,0 0,1-2,18 0,-24-2,-1 0,0-2,0 1,0-1,0-1,-1 0,1-1,-1 0,0-1,-1 0,15-10,10-11,-29 21,1 0,0 0,0 1,0 0,1 0,0 1,0 0,0 0,0 1,1 0,0 0,-1 1,1 1,17-2,1 2,1 2,53-8,-70 5,0 0,-1-1,1-1,-1 0,1 0,-1-1,-1 0,11-7,65-54,-62 50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6:20.48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796 1166,'-2'-6,"1"-1,-1 1,-1-1,1 1,-1 0,0 0,-1 0,1 1,-9-10,-3-8,-135-212,68 111,-127-173,151 226,24 31,2-1,-53-90,71 107,0 0,-2 2,-26-30,32 41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26:11.27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1 282,'64'0,"181"5,-205-1,0 1,-1 2,0 2,41 15,-34-5,62 36,-63-31,62 26,-92-45,1 0,-1-1,1 0,0-1,0-1,0-1,0 0,22-2,-30 0,-1 0,0-1,1 0,-1 0,0-1,0 0,-1 0,1-1,-1 1,1-1,-1-1,6-5,8-8,-1-2,18-23,-23 25,2 1,0 0,19-16,-21 23,0 1,0 0,0 1,1 0,1 1,18-6,-27 11,1 0,-1 0,0 1,0 0,1 1,-1-1,0 2,1-1,-1 1,0 0,1 0,-1 1,0 0,0 0,0 0,9 6,105 72,1 1,-82-58,-14-7,52 22,-70-35,0 0,0-1,0 0,0 0,1 0,-1-1,0-1,1 0,-1 0,0 0,14-3,22-10,0-3,-1-1,70-39,-24 11,2 0,104-45,-174 82,1 0,1 2,0 1,-1 0,2 2,44-1,-54 7,0 0,-1 1,1 0,-1 1,0 0,0 2,-1-1,0 1,17 13,-8-7,5 4,10 6,42 19,-65-36,0-1,1 0,0-1,-1 0,2-1,-1-1,16 1,131-7,-118 1,0 1,0 2,0 3,58 9,-76-9,0-1,-1-1,1-1,-1-1,1-1,0-2,44-11,-28 6,61-5,-54 11,-23 3,0-1,0-1,-1-2,48-12,-54 9,1 2,0 0,0 1,22-1,-33 4,0 1,1 0,-1 1,1 0,-1 0,0 1,0 0,0 0,0 1,0 0,0 0,7 6,5 3,1-1,0-1,0-1,1-1,0-1,1 0,-1-2,29 3,-35-6,0-2,1 0,-1 0,1-2,-1 0,0-1,0 0,0-2,-1 0,1 0,-1-2,23-12,-11 3,17-10,71-32,-98 51,1 1,-1 1,1 1,0 0,0 1,0 1,0 1,19 0,-6 1,0-2,41-6,41-4,-106 13,-1-2,1 1,-1-1,0 0,0 0,1 0,-1-1,0 0,0 0,0-1,-1 0,1 0,0 0,-1 0,0-1,0 0,0 0,-1-1,1 1,-1-1,0 0,0 0,0 0,-1-1,0 1,0-1,-1 0,1 0,-1 0,0 0,-1 0,1 0,-1-1,-1 1,1 0,-1-9,0-12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27:07.7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2,'432'-2,"472"5,-545 19,-82-3,325 20,89 3,-418-28,280 53,-381-48,-23-3,-119-11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27:09.35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0,'4'3,"1"-1,0 0,0 0,1 0,-1-1,0 1,0-1,1-1,-1 1,0-1,1 0,10-1,6 2,661 16,-329-13,2884 12,-2077-19,-1117 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27:10.77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29,'0'-1,"1"0,-1 0,1 1,-1-1,1 0,0 1,-1-1,1 1,0-1,-1 1,1-1,0 1,0-1,-1 1,1 0,0-1,0 1,0 0,0 0,-1 0,1-1,0 1,0 0,0 0,0 0,0 1,1-1,1-1,131-10,171 7,-149 4,100-1,784 0,0 45,373-10,-1143-35,301 28,-508-18,-37-4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27:12.01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52,'1325'-25,"857"-2,-1573 29,-579-2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7:37:19.7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0,'2414'51'0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37:56.17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1,'1531'19,"-704"-12,219 7,-445 19,-416-27,65 5,221 1,-314-14,-113 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37:57.72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0,'1'2,"1"0,-1 0,1 0,-1-1,1 1,0-1,0 0,0 1,0-1,0 0,0 0,0 0,0 0,0 0,0-1,1 1,1 0,48 5,-35-4,736 21,-548-24,0 0,706 15,-817-4,133 30,49 6,276-23,-213-14,-256-5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37:59.30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3,'411'-3,"549"10,-571 14,154 4,-51-28,293 10,-301 25,146 6,-80 0,50 1,-236-40,88 2,-285 12,23-1,125-12,-285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38:26.8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1 153,'1'-2,"0"0,1 1,-1-1,1 1,-1-1,1 1,0-1,-1 1,1 0,0 0,0 0,0 0,0 0,0 0,0 0,0 1,3-1,1-2,22-6,1 0,0 2,0 1,38-3,125-1,-150 9,990-2,-518 6,694-3,-1170-2,1-2,67-16,-68 12,0 1,70-4,4275 13,-4093-15,-3 0,322 14,-584-1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6:21.10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1149,'0'-1110,"0"1072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38:30.3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79,'1174'-19,"-880"15,222-12,350-24,8 41,-342 2,2308-3,-2819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39:18.74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56,'193'-15,"950"-25,18 41,-477 2,400-3,-920 10,-119-5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39:20.24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0,'0'1,"0"-1,0 1,0-1,1 1,-1-1,0 1,0-1,0 0,1 1,-1-1,0 1,1-1,-1 1,0-1,1 0,-1 1,1-1,-1 0,0 1,1-1,-1 0,1 0,-1 1,1-1,-1 0,1 0,-1 0,1 0,-1 0,1 0,-1 0,1 0,-1 0,2 0,33 6,0-2,1-1,42-3,-14 0,1763 5,-976-7,-126 14,488-9,-333-19,-826 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40:06.40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77,'0'-1,"0"-1,1 1,0 0,-1 0,1 0,0 0,-1 0,1 0,0 0,0 0,0 0,0 0,0 1,0-1,0 0,0 1,0-1,0 0,1 1,-1-1,0 1,0 0,1-1,-1 1,0 0,0 0,3 0,43-4,-40 4,345-3,146-10,90-23,0 35,-287 3,-277-2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7:40:16.17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0 101 0,'6036'-101'0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40:22.727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0,'4017'0,"-3976"0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40:38.5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54,'0'-1,"1"0,0 0,-1 0,1 0,-1 0,1 1,0-1,0 0,0 0,0 0,-1 1,1-1,0 0,0 1,0-1,0 1,0-1,0 1,1 0,-1-1,0 1,0 0,0 0,0 0,0 0,0 0,1 0,-1 0,2 0,3 0,457-13,-301 15,141 0,274-4,-357-9,152-3,-142 12,239 6,-339 7,54 3,-166-14,55 0,101 13,441 50,-1-40,107-21,-363-4,-328 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40:42.0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1 202,'1478'-75,"-88"-17,-223 80,-706 15,-139 0,336-7,-491-8,66-1,502 14,-689 1,48 9,21 1,196-12,-282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7:39:08.9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0 103 24575,'1389'20'0,"-111"-12"0,-749-10 0,553-14 0,-24-54 0,-508 51 0,-71 8 0,172-2 0,-405 16 0,-217-3-1365,-4 0-5461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7:39:11.1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535 1034 24575,'0'-2'0,"1"-1"0,-1 0 0,1 1 0,0-1 0,0 1 0,0 0 0,0-1 0,0 1 0,1 0 0,-1-1 0,1 1 0,-1 0 0,1 0 0,0 0 0,0 0 0,0 1 0,0-1 0,3-1 0,46-29 0,-38 25 0,140-70 0,56-33 0,-186 95 0,0-1 0,-2-1 0,0 0 0,0-2 0,-2 0 0,26-34 0,-26 25 0,-1-1 0,-1-1 0,-2 0 0,-1-1 0,-1 0 0,11-47 0,-22 70 0,0 0 0,-1 0 0,0-1 0,0 1 0,-1 0 0,0-1 0,0 1 0,-1 0 0,0 0 0,0-1 0,-1 1 0,-5-13 0,2 10 0,0 2 0,-1-1 0,0 0 0,-1 1 0,0 1 0,0-1 0,-1 1 0,-16-14 0,5 7 0,0 1 0,-1 1 0,-1 1 0,0 1 0,0 0 0,-1 2 0,0 0 0,-1 2 0,0 0 0,-31-4 0,-11 3 0,0 2 0,-97 3 0,141 5 0,1 1 0,-1 0 0,1 1 0,-1 1 0,1 2 0,1 0 0,-1 0 0,1 2 0,-27 17 0,-17 14 0,-73 60 0,124-90 0,-13 9 0,1 2 0,1 0 0,0 2 0,-24 32 0,39-44 0,1 0 0,0 0 0,0 1 0,1 0 0,1 0 0,0 1 0,0-1 0,1 1 0,1 0 0,1 0 0,-1 1 0,1 23 0,1-27 0,1 1 0,1-1 0,0 0 0,0 1 0,1-1 0,1 0 0,-1 0 0,2 0 0,-1 0 0,1-1 0,1 1 0,0-1 0,0 0 0,1 0 0,0-1 0,0 0 0,1 0 0,0 0 0,0-1 0,1 0 0,12 8 0,19 12-114,1-2 1,1-1-1,1-3 0,1-1 0,1-2 1,0-2-1,2-2 0,-1-2 0,2-2 1,-1-2-1,58 2 0,-79-9-6712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4T07:33:50.253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26,'934'0,"-891"-2,50-8,-49 3,57 0,847 8,-921 1,51 9,13 1,355-10,-227-4,-198 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7:41:12.6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7700 1 24575,'-110'3'0,"0"6"0,-145 29 0,-208 73 0,-71 46-721,-767 335-1,763-208 722,157-96 1305,80-43-1167,-264 187-138,395-217 0,-183 164 0,278-213 0,-436 388 0,30 26 0,385-372 0,5 4 0,5 4 0,-81 146 0,47-62 0,-70 130 0,184-318 0,-296 636 0,56 94 0,217-648 0,-41 94 0,-2 4 0,51-112 0,3 0 0,4 2 0,-7 127 0,19 252 0,5-224 0,-3-36-1365,0-170-5461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7:41:16.2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0 151 24575,'4'-1'0,"0"1"0,0 0 0,0 0 0,0 0 0,0 1 0,-1-1 0,1 1 0,0 0 0,0 0 0,-1 0 0,1 0 0,0 1 0,-1 0 0,1-1 0,-1 1 0,0 1 0,0-1 0,0 0 0,0 1 0,0-1 0,0 1 0,0 0 0,-1 0 0,0 0 0,1 0 0,-1 1 0,-1-1 0,1 1 0,0-1 0,-1 1 0,1-1 0,0 8 0,5 5 0,0-1 0,1 0 0,0 0 0,1 0 0,13 15 0,-21-29 0,-1 0 0,1-1 0,0 1 0,-1 0 0,1-1 0,0 1 0,-1-1 0,1 1 0,0-1 0,0 1 0,-1-1 0,1 1 0,0-1 0,0 0 0,0 1 0,-1-1 0,1 0 0,0 0 0,0 0 0,0 0 0,0 0 0,0 0 0,0 0 0,0 0 0,-1 0 0,1 0 0,1 0 0,0-1 0,0 0 0,0 0 0,0 0 0,-1-1 0,1 1 0,0 0 0,-1-1 0,1 1 0,-1-1 0,1 1 0,0-3 0,27-50 0,-29 53 0,88-174-15,-53 108-1335,-24 45-5476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7:42:17.93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 0,'18684'-50'0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7:42:23.923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 0,'2941'-50'0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42:26.28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0,'588'0,"-558"0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42:29.753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3,'44'-1,"-24"0,-1 0,1 2,-1 0,25 5,-38-4,-1-1,0 1,0 0,0 0,0 0,0 1,0 0,-1 0,1 0,-1 0,0 1,0 0,0 0,0 0,-1 0,1 0,-1 1,0 0,3 8,37 70,55 78,-56-95,15 18,-32-48,-1 0,27 60,-32-50,14 64,-23-72,2 0,2-1,21 43,-22-54,-1 2,-1-1,-1 2,6 29,16 119,-10-46,5 46,3 15,66 320,-50 3,-38-407,4-1,5 0,4-1,55 158,54 154,-62-189,-7-61,-12-38,111 297,-128-348,-21-56,-2 0,12 40,-18-46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59:54.034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320 1867,'9'0,"0"1,-1 0,1 1,0 0,10 3,16 4,267 61,-27-11,95 15,1575 181,33-191,878-78,233-70,-2372 23,-611 44,0-4,-2-5,0-4,155-69,-214 78,-2-2,-1-1,0-3,-2-1,-2-2,0-1,-2-2,-1-2,-2-1,-2-2,45-69,-66 88,-1 0,-1 0,-1-1,0 0,-2-1,0 1,-2-1,0 0,0-41,-4 17,-3-1,-1 1,-18-71,9 66,-2 1,-2 0,-39-73,-94-129,133 224,0 1,-2 1,-1 1,-1 1,-1 1,-1 1,-1 1,-1 1,0 1,-1 1,-33-14,-29-8,-2 4,-2 5,-169-34,-291-13,-683-1,0 66,1023 12,-2859 26,2916-24,-621 25,3 52,-667 203,1375-268,49-10,-1130 274,528-68,475-157,-79 34,176-65,1 1,-66 46,99-59,0 1,1 1,0 0,1 1,1 0,0 1,0 0,1 0,1 1,1 0,-10 27,7-12,1 2,1-1,2 1,2 0,-1 33,4-50,1-1,1 1,0 0,1 0,1-1,1 0,-1 1,2-1,0 0,1-1,0 1,1-1,1-1,0 1,0-1,2-1,14 16,0-5,1-1,1-1,1-2,0-1,1-1,56 23,-25-14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59:57.838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10838 5836,'-137'0,"-627"6,-6 36,-607 131,-80 7,-79-74,-2-86,-971-43,2095 3,318 13,-72-15,164 21,1 0,0 0,0 0,-1 0,1-1,0 0,0 1,1-1,-1 0,0 0,1-1,-1 1,1-1,0 1,-1-1,1 0,0 1,1-1,-1 0,0 0,1-1,0 1,0 0,0 0,-1-4,-1-11,0 0,0 1,2-30,0 29,24-998,-3 575,-7-1429,-16 1102,6 630,6-1,6 2,6 0,72-249,-76 331,99-302,-85 275,4 2,56-95,-11 58,5-9,-83 124,-1 0,1 0,-1 0,1 0,0 0,0 0,0 1,0-1,0 0,0 1,0 0,0-1,0 1,1 0,-1 0,5-1,46-3,-37 4,731-4,-428 8,3017-15,883-24,-4158 36,-12-2,0 3,-1 1,1 3,73 16,304 112,-369-114,-31-11,103 39,-114-41,-1 1,0 0,-1 1,0 1,0 0,17 16,-19-12,-1-1,0 2,-1-1,0 2,9 21,30 82,-34-79,16 48,-5 1,-3 1,-4 1,9 134,-14 371,-14-423,-39 1672,43-336,3-984,-6-498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7:59:59.310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5037 1262,'-14'-29,"-2"1,0 1,-2 0,-1 1,-1 1,-39-38,-21-5,-105-70,-102-46,92 62,166 103,-395-239,358 224,-2 2,-1 3,-1 4,-121-28,27 24,-1 7,-235-1,272 23,-483 7,418 4,-223 42,211-13,-276 91,451-121,0 2,1 1,-50 30,65-33,1 0,0 0,0 1,1 1,1 0,0 1,0 0,-16 28,-115 217,130-239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8:00:00.550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1,'2'33,"1"0,2 0,2 0,11 36,5 24,-10-31,2 0,3-1,42 96,-59-154,1 0,-1-1,1 1,0-1,0 0,0 1,0-1,0 0,0 0,0 0,1-1,-1 1,1 0,-1-1,1 0,0 1,-1-1,1 0,0 0,0-1,0 1,5 0,4-1,0 0,0 0,1-2,15-3,-4 1,665-68,-419 48,-183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7:24:05.052"/>
    </inkml:context>
    <inkml:brush xml:id="br0">
      <inkml:brushProperty name="width" value="0.5" units="cm"/>
      <inkml:brushProperty name="height" value="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1 255,'2128'0,"-2052"-3,-1-4,129-29,-186 32,56-8,138-6,78 19,-115 2,674-32,153 5,-654 27,-34-1,330-5,-259-21,115-3,1955 26,-1130 3,-840-34,-117 2,1388 14,-1140 19,-568-3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4T07:33:52.233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2,'433'-2,"450"5,-499 22,21 1,160-26,-242-1,-302 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8:07:35.1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1,'1361'25,"-208"1,-675-13,-4-1,1029-12,-1456 2,-1 3,62 13,42 6,-120-22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8:07:43.6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0 129,'0'1,"1"0,-1-1,1 1,-1-1,1 1,-1 0,1-1,0 1,-1-1,1 1,-1-1,1 1,0-1,0 0,-1 1,1-1,0 0,0 0,-1 1,1-1,0 0,0 0,0 0,-1 0,1 0,0 0,1 0,1 0,71 8,0-4,103-8,-94 1,2813-15,-1826 21,-636-1,484-5,-614-8,115-2,-405 12,1 0,0-2,-1 1,17-7,33-5,75 1,159 7,119-10,190-22,9 38,-260 3,-328-2,-1 1,32 8,-25-4,-13-3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07:50.0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 0,'5080'-76'0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07:56.5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1039 24575,'522'33'0,"81"-15"0,-593-18 0,89-6 0,-1-5 0,107-25 0,-159 28 0,79-15 0,227-73 0,-330 88 0,-1 0 0,1-1 0,-2-1 0,1-1 0,-1-1 0,-1 0 0,0-2 0,-1 0 0,-1-1 0,0-1 0,25-31 0,10-20 0,-38 52 0,-1-1 0,-1 0 0,0-1 0,-2 0 0,0 0 0,0-1 0,-2 0 0,0-1 0,9-36 0,-15 45 0,-1 0 0,1 0 0,-2 0 0,1 0 0,-2 0 0,1 0 0,-1 0 0,-1-1 0,1 1 0,-2 1 0,0-1 0,0 0 0,-6-12 0,3 11 0,-1 1 0,0 0 0,0 0 0,-1 0 0,0 1 0,-1 1 0,0-1 0,-1 1 0,0 1 0,-17-11 0,-18-8 0,-1 2 0,0 3 0,-2 1 0,-72-19 0,45 20 0,-1 3 0,-102-7 0,-44 15 0,-278 25 0,396-10 0,-141 28 0,199-25 0,-1 2 0,2 3 0,0 1 0,1 2 0,-56 32 0,66-30 0,1 1 0,-33 26 0,55-37 0,1 0 0,-1 1 0,2-1 0,-1 2 0,2 0 0,-1 0 0,2 0 0,-12 25 0,10-17 0,1 1 0,0 0 0,2 1 0,1-1 0,0 1 0,2 0 0,-2 29 0,5-42 0,1 1 0,0-1 0,0 1 0,1-1 0,0 0 0,0 0 0,1 0 0,0 0 0,1 0 0,0 0 0,0-1 0,1 0 0,0 0 0,0 0 0,1 0 0,0-1 0,1 0 0,-1 0 0,14 10 0,3-1 0,1 0 0,1-2 0,0 0 0,46 16 0,115 29 0,-113-38 0,164 38-1365,-211-53-5461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07:59.94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1156 24575,'1'-18'0,"1"-1"0,1 0 0,0 0 0,1 1 0,1 0 0,1 0 0,0 0 0,2 0 0,16-29 0,9-7 0,65-77 0,-39 53 0,74-116 0,-121 180 0,0 0 0,1 1 0,0 1 0,1 0 0,21-13 0,85-46 0,-30 19 0,-14 9 0,2 3 0,126-44 0,-181 75 0,30-12 0,1 2 0,76-15 0,-52 14-1365,-60 17-5461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08:02.34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427 1 24575,'-43'2'0,"-1"3"0,2 2 0,-60 16 0,29-6 0,73-17 0,-9 2 0,0 0 0,0 0 0,0 1 0,1 0 0,-11 5 0,18-7 0,0 0 0,0-1 0,1 1 0,-1-1 0,0 1 0,0 0 0,0 0 0,1-1 0,-1 1 0,0 0 0,1 0 0,-1 0 0,1 0 0,-1 0 0,1 0 0,-1 0 0,1 0 0,0 0 0,-1 0 0,1 2 0,0-1 0,0-1 0,1 1 0,-1 0 0,1 0 0,0-1 0,-1 1 0,1-1 0,0 1 0,0-1 0,0 1 0,0-1 0,0 1 0,0-1 0,0 0 0,1 1 0,-1-1 0,2 1 0,25 18 0,0-1 0,2-1 0,0-2 0,57 22 0,-71-31 0,-14-6 0,0 0 0,0 0 0,0 0 0,0 0 0,0 0 0,1-1 0,-1 1 0,0-1 0,0 0 0,1 1 0,-1-1 0,0 0 0,1 0 0,-1-1 0,0 1 0,0 0 0,1-1 0,-1 1 0,0-1 0,0 0 0,0 0 0,0 0 0,2-1 0,-2 0 0,0 0 0,0 0 0,0-1 0,0 1 0,-1-1 0,1 1 0,-1-1 0,0 0 0,0 0 0,0 1 0,0-1 0,0 0 0,0 0 0,-1 0 0,0 0 0,1 0 0,-1-3 0,0-6 0,0 0 0,0 0 0,-1 0 0,-1 1 0,-5-24 0,6 31 0,-1 0 0,1 0 0,0 1 0,-1-1 0,0 0 0,0 1 0,0-1 0,0 1 0,0 0 0,-1-1 0,0 1 0,1 0 0,-1 1 0,0-1 0,0 0 0,-1 1 0,1 0 0,-1 0 0,1 0 0,-7-3 0,-6 2 0,1 0 0,-1 2 0,1 0 0,-1 0 0,1 2 0,-1 0 0,1 0 0,-1 2 0,1 0 0,0 0 0,0 1 0,0 1 0,1 1 0,-1 0 0,-12 9 0,24-14 0,0 1 0,1 0 0,-1 0 0,1 0 0,0 0 0,-1 0 0,1 0 0,0 1 0,0-1 0,1 1 0,-1-1 0,-2 6 0,3-6 0,1 0 0,-1-1 0,1 1 0,0 0 0,-1 0 0,1-1 0,0 1 0,0 0 0,1-1 0,-1 1 0,0 0 0,0 0 0,1-1 0,-1 1 0,1 0 0,0-1 0,1 3 0,1 1 0,0-1 0,1 1 0,0-1 0,0 0 0,0 0 0,0 0 0,1-1 0,0 1 0,0-1 0,-1 0 0,2 0 0,4 1 0,6 5 0,0-2 0,1 0 0,-1-1 0,1-1 0,0 0 0,1-1 0,-1-1 0,30 1 0,-46-4 0,0 0 0,0 0 0,0 0 0,0 0 0,0 0 0,-1 0 0,1-1 0,0 1 0,0 0 0,0 0 0,0-1 0,-1 1 0,1-1 0,0 1 0,0-1 0,-1 1 0,1-1 0,0 1 0,-1-1 0,1 0 0,0 1 0,-1-1 0,1 0 0,-1 0 0,0 1 0,1-1 0,-1 0 0,1 0 0,-1 0 0,0 1 0,0-1 0,1 0 0,-1 0 0,0 0 0,0 0 0,0 0 0,0 0 0,0 0 0,0 1 0,0-1 0,0 0 0,-1 0 0,1-1 0,-20-49 0,6 15 0,19 28-1365,4 7-5461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08:03.5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24575,'105'10'0,"-24"-1"0,700 0 0,-448-12 0,-112 3-1365,-192 0-5461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08:04.31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27 24575,'4'0'0,"14"0"0,22-5 0,25 0 0,22-1 0,15 2 0,1 1 0,-7 1 0,-11 1 0,-17 1 0,-15 0 0,-13 0 0,-8 0 0,-10 0-8191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08:05.5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74 24575,'31'-2'0,"0"-1"0,40-9 0,16-2 0,796-9 0,-464 26 0,29-18-264,-345 11-837,-20 0-5725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27:27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23209,'7072'0'0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4T07:33:54.782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77,'2340'0,"-2315"-2,-1-1,0-1,0-1,0-2,23-9,35-8,-40 17,1 2,-1 1,84 5,-51 0,-53-1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27:33.5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7280 831 24575,'-2'-106'0,"5"-116"0,9 154 0,-8 49 0,0 0 0,1-26 0,-6-182 0,1 224 0,0 1 0,0-1 0,0 0 0,0 1 0,-1-1 0,1 1 0,-1-1 0,1 0 0,-1 1 0,0-1 0,0 1 0,0 0 0,0-1 0,-1 1 0,1 0 0,-1 0 0,1 0 0,-1-1 0,0 2 0,0-1 0,0 0 0,0 0 0,0 1 0,0-1 0,0 1 0,-1-1 0,1 1 0,0 0 0,-1 0 0,1 0 0,-1 1 0,1-1 0,-1 0 0,0 1 0,1 0 0,-6-1 0,-10 1 0,1 1 0,0 0 0,-1 2 0,-28 6 0,13-2 0,-53 6 0,-127 2 0,-93-17 0,118-1 0,-3311 1 0,1808 3 0,1668-2 0,0-1 0,-30-7 0,-39-4 0,-210-21 0,254 27 0,-170-7 0,26 3 0,168 8 0,13 0 0,-1 2 0,0-1 0,0 2 0,-15 0 0,25 0 0,0 1 0,-1-1 0,1 0 0,0 1 0,0 0 0,-1-1 0,1 1 0,0 0 0,0 0 0,0 0 0,0 0 0,0 1 0,0-1 0,0 0 0,1 1 0,-1-1 0,0 1 0,1 0 0,-1 0 0,1-1 0,-1 1 0,1 0 0,0 0 0,0 0 0,0 1 0,0-1 0,0 3 0,-3 12 0,1 1 0,0-1 0,2 1 0,0 0 0,1 0 0,1 0 0,0-1 0,2 1 0,5 22 0,9 23 0,30 73 0,-14-45 0,98 237 0,-120-302-455,-2-1 0,11 49 0,-16-53-6371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32:26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907 1288 24575,'31'-3'0,"-1"0"0,0-2 0,0-2 0,0 0 0,-1-2 0,0-1 0,33-17 0,-38 16 0,0-1 0,-1-1 0,-1-1 0,0-1 0,-1-1 0,0-1 0,-1-1 0,-1 0 0,-1-2 0,-1 0 0,-1-1 0,0-1 0,-2 0 0,0-1 0,12-29 0,7-23 0,40-143 0,-60 168 0,-3 1 0,-2-2 0,-2 1 0,-1-60 0,-5 99 0,-1 0 0,0 0 0,0 1 0,-1-1 0,0 1 0,-1-1 0,-5-11 0,6 17 0,0 1 0,0 0 0,-1-1 0,0 1 0,0 0 0,0 1 0,0-1 0,-1 0 0,1 1 0,-1 0 0,0 0 0,0 0 0,0 0 0,0 1 0,-1-1 0,1 1 0,-10-3 0,-123-37 0,-175-29 0,242 60 0,-95-3 0,128 13 0,0 2 0,0 2 0,0 1 0,-49 12 0,71-12 0,-177 54 0,168-49 0,1 2 0,1 0 0,0 2 0,0 0 0,-38 32 0,36-23 0,1 1 0,1 1 0,1 1 0,1 0 0,2 2 0,0 0 0,2 1 0,1 1 0,1 1 0,1 0 0,2 0 0,1 1 0,2 1 0,0-1 0,3 1 0,0 1 0,2-1 0,2 1 0,1-1 0,1 1 0,2-1 0,1 0 0,2 0 0,0 0 0,14 34 0,-3-21 0,2 0 0,3-2 0,1-1 0,2-1 0,44 56 0,-46-68 0,2-2 0,1-1 0,1-1 0,1-1 0,1-2 0,1-1 0,60 32 0,-53-34 0,1-2 0,1-1 0,1-2 0,0-2 0,1-2 0,52 7 0,-45-10-397,0 3 0,50 17 0,-94-26 223,16 5-6652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32:28.2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1161 24575,'80'15'0,"639"-5"0,-704-10 0,-6-1 0,230-12 0,-209 9 0,0-2 0,0 0 0,-1-2 0,0-2 0,50-22 0,-53 18 0,-1-1 0,0-1 0,-1-1 0,-1-2 0,-1 0 0,0-1 0,-2-1 0,0-1 0,-1-1 0,-2 0 0,19-33 0,-4 7 0,50-87 0,-72 115 0,0-1 0,-1 0 0,-1 0 0,8-40 0,-15 55 0,0 0 0,0 1 0,-1-1 0,0 0 0,-1 0 0,1 0 0,-1 1 0,-1-1 0,1 0 0,-1 1 0,0-1 0,-1 1 0,1 0 0,-1-1 0,-1 2 0,1-1 0,-1 0 0,0 0 0,0 1 0,-1 0 0,1 0 0,-9-6 0,-8-7 0,-2 2 0,0 1 0,0 0 0,-30-12 0,44 22 0,-91-42 0,-3 5 0,-1 3 0,-1 6 0,-2 4 0,-1 4 0,-1 6 0,-1 4 0,-1 5 0,-189 7 0,291 4 0,-1 0 0,1 1 0,0 0 0,0 1 0,0 0 0,0 0 0,0 1 0,1 0 0,-1 0 0,1 1 0,0 0 0,1 1 0,-1-1 0,1 2 0,0-1 0,0 1 0,-8 12 0,-5 7 0,2 1 0,1 0 0,-24 53 0,6 2 0,5 1 0,3 1 0,3 1 0,5 2 0,3 0 0,-5 91 0,15-124 0,2-33 0,2 0 0,1 0 0,1 22 0,1-36 0,0 1 0,0-1 0,0 0 0,1 1 0,1-1 0,-1 0 0,1-1 0,0 1 0,1 0 0,0-1 0,0 0 0,7 10 0,4 0 15,0-1 0,2 0 0,-1-1 0,2 0 0,0-2 0,0 0 0,36 17 0,-21-15-312,1-1 0,0-2 0,0-1 0,37 5 0,-46-10-6529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32:31.7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1010 24575,'4'3'0,"0"-1"0,0 0 0,0-1 0,1 1 0,-1-1 0,0 0 0,1 0 0,-1 0 0,1 0 0,-1-1 0,1 0 0,7 0 0,5 1 0,615 11 0,-427-13 0,2146 0 0,-1992-12 0,-296 6 0,-1-2 0,0-3 0,100-33 0,-145 38 0,0-1 0,0 0 0,-1-1 0,-1-1 0,1 0 0,15-15 0,76-80 0,-71 67 0,-26 28 0,-2-1 0,1 0 0,-1 0 0,-1 0 0,0-1 0,-1-1 0,0 1 0,-1-1 0,0 0 0,-1 0 0,0 0 0,-1 0 0,-1-1 0,0 1 0,0-21 0,-2 23 0,-1 0 0,0 0 0,0 0 0,-1 0 0,-1 0 0,0 0 0,0 1 0,-1 0 0,0-1 0,-1 2 0,0-1 0,-1 0 0,0 1 0,0 0 0,-1 0 0,0 1 0,-1 0 0,0 0 0,-15-11 0,4 6 0,0 2 0,0 0 0,-2 1 0,-34-12 0,-93-21 0,100 30 0,-211-49 0,-367-39 0,380 83 0,-265 16 0,257 6 0,175-4 0,-306 9 0,297-3 0,0 5 0,-116 28 0,-125 32 0,-132 40 0,445-106 0,0 1 0,1 0 0,-1 1 0,2 1 0,-1 0 0,1 1 0,0 1 0,1 0 0,0 1 0,1 0 0,0 1 0,1 1 0,0-1 0,1 2 0,1-1 0,0 1 0,1 1 0,0 0 0,1 0 0,-10 30 0,7-11 0,0-1 0,2 1 0,2 0 0,-3 51 0,8-72 0,1 0 0,0 0 0,1 0 0,1 0 0,0 0 0,1-1 0,0 1 0,1 0 0,1-1 0,0 0 0,0 0 0,1-1 0,1 1 0,14 19 0,-8-16 12,1-2-1,0 1 1,1-2-1,0 0 1,1 0-1,0-2 0,1 0 1,23 10-1,13 2-519,80 20 0,-108-34 56,29 7-6374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32:34.6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3724 2485 24575,'-173'-3'0,"0"-7"0,1-8 0,1-8 0,-169-47 0,67-4 0,3-11 0,-473-227 0,286 63 0,396 212 0,2-2 0,2-3 0,1-2 0,3-2 0,-52-64 0,69 64 0,2-1 0,-33-67 0,-3-3 0,-2 6 0,6-3 0,4-3 0,-52-146 0,104 230-195,1 0 0,1-1 0,2 0 0,2-1 0,2 1 0,2-50 0,0 62-6631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2T18:32:37.6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0 24575,'-3'1'0,"1"-1"0,-1 1 0,0 0 0,1 0 0,0 0 0,-1 0 0,1 0 0,-1 0 0,1 1 0,0-1 0,0 1 0,0 0 0,0-1 0,0 1 0,0 0 0,1 0 0,-1 0 0,0 1 0,1-1 0,0 0 0,-1 0 0,1 1 0,0-1 0,0 3 0,-1-2 0,1-1 0,0 1 0,0-1 0,1 1 0,-1-1 0,1 1 0,-1-1 0,1 1 0,0-1 0,0 1 0,0 0 0,0-1 0,0 1 0,0-1 0,1 1 0,-1 0 0,1-1 0,0 1 0,0-1 0,0 0 0,0 1 0,0-1 0,1 0 0,1 3 0,0-2 0,2-1 0,-1 1 0,0-1 0,0 0 0,1 0 0,0 0 0,-1-1 0,1 0 0,0 1 0,-1-2 0,1 1 0,0 0 0,0-1 0,0 0 0,9-1 0,-7 0 0,0 1 0,1 1 0,-1-1 0,0 1 0,11 3 0,-17-4 0,0 1 0,-1-1 0,1 0 0,0 0 0,-1 1 0,1-1 0,-1 0 0,1 1 0,-1-1 0,1 0 0,-1 1 0,1-1 0,-1 1 0,1-1 0,-1 1 0,0-1 0,1 1 0,-1-1 0,0 1 0,1-1 0,-1 1 0,0-1 0,0 1 0,0 0 0,1-1 0,-1 1 0,0 0 0,0-1 0,0 1 0,0-1 0,0 1 0,0 0 0,0-1 0,0 1 0,0 0 0,0-1 0,-1 1 0,1-1 0,0 1 0,0 0 0,-1-1 0,1 1 0,0-1 0,-1 1 0,1-1 0,0 1 0,-1-1 0,1 1 0,-1-1 0,1 1 0,-1-1 0,1 0 0,-1 1 0,-37 33 0,19-18 0,2 7 0,14-18 0,-1 1 0,0-1 0,0 0 0,-1 0 0,1 0 0,-11 8 0,14-13 0,1 0 0,0 0 0,0 0 0,0 0 0,0 0 0,0 0 0,-1 0 0,1 1 0,0-1 0,0 0 0,0 0 0,0 0 0,0 0 0,-1 0 0,1 0 0,0 0 0,0 0 0,0 0 0,-1 0 0,1 0 0,0 0 0,0 0 0,0 0 0,0 0 0,-1 0 0,1 0 0,0 0 0,0 0 0,0 0 0,0-1 0,-1 1 0,1 0 0,0 0 0,0 0 0,0 0 0,0 0 0,0 0 0,0 0 0,-1-1 0,1 1 0,0 0 0,0 0 0,0 0 0,0 0 0,0 0 0,0-1 0,0 1 0,0 0 0,0 0 0,0 0 0,0 0 0,0-1 0,0 1 0,1-15 0,8-13 0,-16 38 0,2-4 0,0 0 0,1 1 0,0 0 0,-6 13 0,10-19 0,-1 0 0,1 0 0,-1 0 0,1 0 0,0 0 0,0 1 0,-1-1 0,1 0 0,0 0 0,0 0 0,0 0 0,0 0 0,0 0 0,1 0 0,-1 1 0,0-1 0,0 0 0,1 0 0,-1 0 0,1 0 0,-1 0 0,1 0 0,-1 0 0,1 0 0,-1 0 0,1-1 0,0 1 0,0 0 0,-1 0 0,1 0 0,0-1 0,0 1 0,0 0 0,0-1 0,0 1 0,0-1 0,0 1 0,0-1 0,0 0 0,0 1 0,0-1 0,0 0 0,0 0 0,2 1 0,24 2 0,-1-1 0,0-2 0,1 0 0,-1-2 0,35-6 0,1 1 0,-36 6 0,37-5 0,-60 6 0,0-1 0,0 0 0,0 1 0,0-1 0,1 0 0,-1-1 0,-1 1 0,1-1 0,0 1 0,0-1 0,0 0 0,-1 0 0,1 0 0,3-4 0,-5 4 0,-1 1 0,1-1 0,0 1 0,-1-1 0,0 0 0,1 1 0,-1-1 0,0 0 0,0 1 0,0-1 0,0 0 0,0 0 0,0 1 0,-1-1 0,1 0 0,0 1 0,-1-1 0,1 1 0,-1-1 0,0 0 0,0 1 0,1-1 0,-1 1 0,0 0 0,0-1 0,0 1 0,-1 0 0,1 0 0,0-1 0,0 1 0,-3-1 0,-49-39 0,45 36 0,-129-81-1365,112 71-5461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8:39:08.5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27,'468'-13,"-11"0,3649 14,-4077 0,56 11,-56-7,54 3,93-9,-155 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8:39:16.7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862 1,'0'2,"-1"1,1-1,-1 0,0 1,0-1,0 0,0 0,-1 0,1 1,-1-1,1-1,-1 1,0 0,1 0,-1-1,0 1,0-1,-3 2,-39 23,14-13,1 2,0 2,1 0,1 2,-36 30,21-10,8-10,1 2,2 2,-54 70,49-49,2 1,2 2,-45 113,-5 42,54-130,14-46,2 1,-8 45,8 23,4 0,5 0,11 106,-3-157,2-1,2 0,3-1,2 0,27 66,-7-39,3-2,75 115,-100-172,1-3,-2 2,0-1,-1 1,8 24,-11-25,0-1,1 0,1 0,1 0,23 28,68 65,-9-13,-51-50,-21-26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2T18:39:18.30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89 1,'1'19,"1"0,0 0,1 0,2 0,0 0,0-1,11 21,67 122,-21-48,1 19,-6 2,-6 2,56 240,-96-296,-4-1,-3 1,-10 135,-1-148,-3 0,-3-1,-2 0,-3-2,-4 0,-49 105,-14-18,12-23,53-87,6-11,-1 0,-34 47,-92 103,127-163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0:48:39.0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429 2264 24575,'0'2'0,"1"0"0,0 0 0,0-1 0,0 1 0,1 0 0,-1 0 0,0-1 0,1 1 0,-1-1 0,1 0 0,0 1 0,-1-1 0,1 0 0,0 0 0,0 0 0,-1 0 0,1 0 0,3 1 0,0 1 0,63 28 0,1-2 0,129 34 0,-129-42 0,647 151 0,-689-167 0,341 82 0,-321-79 0,1-2 0,0-1 0,0-3 0,49-5 0,-19 2 0,1311-35 0,-1265 31 0,243-22 0,-308 18 0,0-2 0,-1-3 0,-1-2 0,69-30 0,21-23 0,141-91 0,-209 105 0,-2-3 0,-3-3 0,80-85 0,-93 87 0,44-49 0,163-217 0,-243 291 0,-2 0 0,-2-1 0,22-48 0,-35 64 0,0-1 0,-2 0 0,0-1 0,-1 0 0,-1 0 0,-1 0 0,-1 0 0,0-24 0,-4-26 0,-19-111 0,14 147 0,-1 1 0,-2 0 0,-2 0 0,-1 1 0,-19-35 0,15 36 0,-6-15 0,-3 2 0,-1 0 0,-3 2 0,-37-43 0,59 79 0,0-1 0,-1 1 0,0 1 0,-1 0 0,1 0 0,-1 1 0,0 0 0,-12-4 0,-94-24 0,53 17 0,-49-11 0,-1 4 0,-202-12 0,247 29 0,-200-32 0,-11-1 0,-674 0 0,627 32 0,322 7 0,-957-8 0,805 17 0,0 7 0,1 6 0,2 8 0,0 6 0,-205 78 0,285-86 0,1 3 0,-123 75 0,151-77 0,1 2 0,1 2 0,2 1 0,2 3 0,-39 45 0,28-26 0,31-38 0,1 1 0,1 1 0,0 0 0,1 1 0,2 1 0,0 0 0,1 1 0,-11 30 0,2 29 0,3 0 0,4 2 0,-4 100 0,11 256 0,9-322 0,-1-87 0,2 1 0,2-1 0,1 1 0,1-2 0,1 1 0,2-1 0,1 0 0,2-1 0,0 0 0,2-1 0,1-1 0,2 0 0,36 42 0,-50-64-105,0-1 0,1 0 0,-1 0 0,1-1 0,0 1 0,0-1 0,0 0 0,1 0 0,-1-1 0,1 1 0,-1-1 0,8 1 0,20 5-6721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4T08:22:07.414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0,'1'8,"1"0,-1 0,1-1,1 1,-1-1,1 0,6 10,10 33,-5 12,9 41,41 116,-27-120,24 107,-38-85,-6 0,-5 2,-3 143,-10 333,-1-567,-1 0,-3 0,-12 47,1-9,-15 78,-26 133,-2-48,6-35,26-112,21-68,0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0:48:41.87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2572 51 24575,'-1697'0'0,"1674"1"0,1 1 0,0 1 0,-1 0 0,-42 14 0,-81 40 0,14-5 0,104-43 0,0 1 0,0 2 0,-29 16 0,46-21 0,0 0 0,1 1 0,0 0 0,1 1 0,0 0 0,0 0 0,1 1 0,0 0 0,-13 22 0,-13 27 0,3 2 0,3 1 0,2 1 0,3 1 0,-15 70 0,31-82 0,2 0 0,3 0 0,5 78 0,0-19 0,-3-98 0,1 0 0,0 0 0,1 1 0,1-1 0,0 0 0,0-1 0,1 1 0,1-1 0,0 0 0,1 0 0,0 0 0,1-1 0,0 0 0,1 0 0,12 13 0,8 4 0,2-2 0,0 0 0,59 35 0,-48-33 0,69 58 0,-100-76 0,11 12 0,1-1 0,1-1 0,0-1 0,2-2 0,0 0 0,48 23 0,214 60 0,-140-54 0,-79-26 0,1-3 0,1-2 0,79 5 0,215-1 0,-132-10 0,13 9 0,186 7 0,596-24 0,-525-2 0,-406 1 0,-1-3 0,169-29 0,-228 24 0,-1-1 0,1-2 0,-1-2 0,-1-1 0,0-1 0,-2-2 0,1-1 0,-2-1 0,-1-2 0,38-33 0,-6-3 0,3 4 0,100-64 0,-144 104 0,67-40 0,-1-5 0,87-75 0,-162 121 0,0-1 0,-2 0 0,1-1 0,-2 0 0,1 0 0,-2-1 0,0-1 0,9-25 0,0-9 0,15-73 0,-23 86 0,-2 0 0,2-49 0,-8 72 0,-1 0 0,-1 0 0,0 0 0,-1 1 0,-1-1 0,0 0 0,-1 1 0,0 0 0,-11-22 0,-2 3 0,-1 1 0,-2 1 0,-1 0 0,-2 2 0,-1 1 0,0 0 0,-54-42 0,41 41 0,-2 1 0,0 3 0,-2 1 0,0 2 0,-78-27 0,43 24 0,-2 4 0,0 3 0,-112-9 0,-244 5 0,165 13 0,-191-8 0,171-21 0,67 11 0,-218-12 0,-159 5 0,469 23 0,-135 3 0,-21-1 0,-399-8-1365,661 17-5461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0:48:47.368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0,'4'0,"6"0,6 0,3 0,4 0,2 0,1 0,0 0,0 0,0 0,0 0,0 0,-1 0,0 0,1 0,-5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0:49:32.66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728 1 24575,'-7'0'0,"0"1"0,0 0 0,0 1 0,0 0 0,1 0 0,-1 0 0,0 1 0,1-1 0,-10 7 0,-55 39 0,45-29 0,-22 14 0,28-21 0,0 1 0,1 1 0,1 0 0,0 2 0,1 0 0,1 1 0,0 0 0,-13 22 0,-7 23 0,3 2 0,2 2 0,4 1 0,3 1 0,-26 116 0,-36 364 0,44 165 0,40-655 0,1 66 0,5 1 0,5-1 0,6 0 0,42 167 0,-46-244 0,2 0 0,2-1 0,2-1 0,2 0 0,32 53 0,-19-48 0,2-1 0,56 62 0,-89-109-38,1 0 0,-1 0 0,1 0 1,0 0-1,0-1 0,0 1 0,0 0 0,0-1 0,0 1 0,0-1 0,1 0 0,-1 0 0,0 0 0,1 0 0,-1 0 0,1-1 1,-1 1-1,1-1 0,-1 1 0,1-1 0,0 0 0,-1 0 0,1 0 0,-1 0 0,1-1 0,-1 1 0,1-1 0,-1 1 0,1-1 1,-1 0-1,1 0 0,-1 0 0,0 0 0,0-1 0,4-2 0,15-11-6788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0:49:33.9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320 1 24575,'1'20'0,"1"0"0,0 0 0,2 0 0,0 0 0,1-1 0,15 37 0,62 107 0,-71-145 0,165 279 0,63 118 0,-223-384 0,-1 1 0,-2 1 0,-1 1 0,-2-1 0,-1 2 0,-1-1 0,-2 1 0,-2 0 0,-1 1 0,-1-1 0,-8 71 0,-5-18 0,-4-1 0,-31 106 0,30-145 0,-1 1 0,-3-2 0,-2-1 0,-2-1 0,-39 58 0,39-70 0,-12 21 0,-2-3 0,-3-1 0,-1-1 0,-52 43 0,-75 64 0,88-79 0,-96 71 0,161-139-49,10-10 172,18-25-1562,8-4-5387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0:49:37.2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1903 24575,'12'-1'0,"0"-1"0,0 0 0,0-1 0,0 0 0,-1 0 0,13-7 0,10-2 0,352-125 0,-159 54 0,-183 70 0,0 1 0,89-12 0,-129 24 0,0-1 0,0 0 0,1 0 0,-1 0 0,0 0 0,0 0 0,0-1 0,0 0 0,-1 0 0,1 0 0,0 0 0,-1 0 0,1-1 0,-1 0 0,0 1 0,0-1 0,0 0 0,0-1 0,-1 1 0,4-5 0,-4 3 0,0-1 0,0 1 0,0-1 0,-1 0 0,0 1 0,0-1 0,0 0 0,-1 0 0,0 0 0,0 0 0,0 1 0,-1-1 0,0 0 0,-2-8 0,-99-340 0,59 222 0,-34-175 0,58 221 0,-5 1 0,-61-147 0,13 41 0,70 185 0,0-1 0,0 0 0,-1 1 0,0-1 0,0 1 0,0 0 0,-6-8 0,8 13 0,0 0 0,0 0 0,0 0 0,0 0 0,0 1 0,0-1 0,0 0 0,-1 1 0,1-1 0,0 0 0,0 1 0,-1 0 0,1-1 0,0 1 0,-1 0 0,1-1 0,0 1 0,-1 0 0,1 0 0,0 0 0,-1 0 0,1 1 0,0-1 0,-1 0 0,1 0 0,0 1 0,-1-1 0,1 1 0,0-1 0,0 1 0,0 0 0,0-1 0,-1 1 0,1 0 0,0 0 0,0 0 0,0 0 0,0 0 0,-1 1 0,-8 10 0,-1 0 0,1 0 0,1 1 0,0 0 0,1 1 0,1-1 0,0 2 0,-10 27 0,-20 38 0,31-70 0,7-13 0,16-19 0,-7 13 0,2 0 0,0 1 0,0 1 0,0-1 0,1 2 0,0 0 0,25-8 0,1 3 0,58-7 0,-72 14 0,-3-2 118,-51 4-1601,9 2-5343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0:49:49.28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1 741,'6'-1,"0"0,0 0,-1-1,1 0,-1 0,1 0,-1-1,0 0,6-3,20-10,129-41,185-38,-50 15,442-185,-615 217,-84 31,-2-2,49-32,2-2,-57 37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0:49:50.08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0 570,'26'-13,"29"-13,28-18,24-16,12-5,7-5,-10 1,-11 0,-20 6,-19 11,-22 13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0:49:51.32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446 755,'1'-1,"-1"1,1 0,0 0,-1-1,1 1,-1 0,1 0,-1-1,1 1,-1-1,0 1,1 0,-1-1,1 1,-1-1,0 1,1-1,-1 1,0-1,0 1,1-1,-1 0,0 1,0-1,0 1,0-1,0 1,0-1,0 0,0 1,0-1,0 1,0-1,0 0,0 1,0-1,-5-25,-4-2,-2-1,-1 2,-2-1,0 2,-34-47,25 39,1-1,-26-59,35 70,0 0,-1 0,-2 2,0 0,-1 1,-25-24,18 19,1 0,-38-57,51 63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0:49:52.28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2187 976,'-11'-5,"1"0,-1 0,1-1,0-1,-11-8,-14-10,-92-50,-157-68,-150-40,-79-36,307 114,156 84,0 2,-60-13,56 18,-99-42,83 25,43 21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0:49:58.76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0 491 0,'491'-491'0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6:21:30.193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7989 347,'-21'-8,"0"0,-1 1,0 1,0 1,-29-3,-7-2,-1464-233,1298 216,-2 10,0 9,-279 27,-734 22,890-40,170 5,1 7,0 8,-248 63,4 2,221-49,-210 67,242-41,-168 91,260-117,1 4,2 3,2 3,3 3,1 4,-99 100,103-91,44-47,2 2,0 0,1 2,-20 28,9 2,3 1,2 2,2 0,3 1,2 0,2 2,-7 61,5 67,6-56,0 334,11-298,1-117,2 0,2 0,2-1,2 0,21 57,98 216,-123-304,60 116,104 156,-38-71,-82-131,3-2,4-3,3-2,91 90,-137-152,1-1,1 0,1-1,0-1,0-1,1 0,1-2,0 0,1-1,0-1,22 7,48 4,143 12,-66-12,924 74,-957-90,1855 20,-758-86,64-142,-869 129,936-207,-1139 222,168-41,-156 50,315-77,-401 87,230-99,-335 121,-2-1,-1-1,-1-3,47-37,-70 47,0 0,-2-1,1 0,-2-2,-1 1,0-2,-1 0,-1 0,-1-1,0-1,6-21,10-51,-4-2,-4 0,-4-1,-5 0,-3-121,-10 125,-3 1,-5 0,-4 0,-4 2,-3 0,-5 1,-3 2,-68-131,70 164,-3 1,-2 2,-2 1,-2 2,-3 2,-1 2,-82-66,-24 0,-193-107,196 128,76 49,-1 4,-2 2,-1 3,-2 4,-81-18,-390-54,407 77,-907-139,137 73,1 76,804 8,75-2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0:50:03.02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6446 3185,'-26'-22,"-1"1,-1 2,-1 1,0 1,-2 1,-49-18,24 10,-548-227,329 129,78 30,-93-54,195 102,67 32,1 0,-46-30,40 22,-59-28,-1 1,49 17,0-2,-52-49,-22-18,-19-9,-100-69,198 149,-61-54,-4-5,-68-41,-226-150,281 208,-309-166,266 169,-328-92,242 79,15 5,-53-6,200 58,-191-43,237 58,1-2,-53-22,53 17,-1 2,-48-9,64 17,0-1,1-1,0 0,0-2,1 0,0-2,-24-15,28 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0:51:24.522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1,'1490'0,"-1432"2,-1 2,88 19,-41-10,1-4,157-7,-139-3,1022 14,732-1,-1167-14,259 2,-883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10:51:29.93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78,'2666'0,"-2631"-2,56-9,-55 5,49-1,159-13,-87 3,703 3,-560 16,-276-2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0:51:58.1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1711 0 24240,'-1711'4300'0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8:40:33.1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2567 3781 24575,'3'-4'0,"1"-1"0,-1 1 0,0-1 0,0 0 0,0 0 0,-1-1 0,1 1 0,1-8 0,3-5 0,27-81 0,-5-2 0,-3-1 0,11-107 0,-11 63 0,-11 64 0,68-293 0,-35 198 0,32-231 0,-24 124 0,-23 132 0,-15 37 0,4-159 0,-18 187 0,1-271 0,-8 302 0,-3 0 0,-3 0 0,-1 1 0,-24-69 0,26 104 0,-1 1 0,0 1 0,-1 0 0,-2 0 0,1 1 0,-2 0 0,0 1 0,-1 1 0,-1 0 0,0 1 0,-1 0 0,0 1 0,-1 1 0,-26-13 0,-2 1 0,-1 2 0,0 2 0,-2 3 0,-86-21 0,79 29 0,-1 2 0,1 2 0,-1 3 0,-74 7 0,-4-1 0,91-4 0,11-1 0,-1 1 0,0 1 0,1 2 0,-1 2 0,-48 12 0,-195 51 0,47-16 0,112-21 0,-89 28 0,-49 19 0,168-53 0,63-17 0,1 1 0,-1 1 0,2 2 0,-32 19 0,-77 66 0,109-78 0,1 2 0,1 0 0,1 2 0,1 0 0,1 1 0,1 0 0,1 2 0,1-1 0,-13 35 0,5-3 0,3 1 0,2 1 0,-13 85 0,19-45 0,4 199 0,8-250 0,0-33 0,1 0 0,0 0 0,1 0 0,0 0 0,2 0 0,0-1 0,0 0 0,1 0 0,11 19 0,12 13 0,44 56 0,-26-41 0,2 2 0,4-3 0,1-2 0,4-3 0,72 55 0,-55-56 0,154 84 0,-54-36 0,126 106 0,-252-172 0,2-2 0,2-3 0,61 28 0,27 15 0,-2 8 0,290 155 0,-186-146 0,-144-58 0,-73-23-76,52 14-1213,-57-20-5537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8:40:39.3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257 781 24575,'2'2'0,"1"0"0,0-1 0,0 1 0,0-1 0,0 0 0,0 1 0,0-2 0,0 1 0,1 0 0,-1 0 0,0-1 0,5 0 0,9 3 0,131 22 0,270 12 0,159-36 0,-255-5 0,-274 5 0,-26 0 0,0 0 0,0-2 0,1 0 0,-1-2 0,25-6 0,-43 8 0,0-1 0,0 0 0,0 0 0,0-1 0,-1 1 0,1-1 0,-1 0 0,0 0 0,0 0 0,0 0 0,0 0 0,0-1 0,-1 1 0,3-5 0,29-63 0,-17 33 0,-7 16 0,0-1 0,-2 0 0,0-1 0,-2 0 0,0 0 0,-2 0 0,-1-1 0,0 0 0,-2 1 0,-1-1 0,-1 0 0,-1 0 0,-7-29 0,6 44 0,-1-1 0,-1 0 0,0 1 0,0 0 0,-1 1 0,0-1 0,-1 1 0,0 0 0,0 0 0,-1 1 0,0 0 0,0 1 0,-11-8 0,1 1 0,-1 1 0,0 1 0,-2 0 0,1 2 0,-32-12 0,-6 4 0,0 3 0,-1 2 0,-107-9 0,-180 13 0,126 6 0,7-8 0,-107-3 0,308 14 0,-21-1 0,0 2 0,-1 0 0,1 3 0,1 0 0,-1 3 0,-45 13 0,69-15 0,1 0 0,-1 0 0,1 1 0,0 0 0,1 1 0,0-1 0,0 1 0,0 1 0,1-1 0,0 1 0,0 1 0,-8 14 0,5-5 0,0 1 0,0 0 0,2 1 0,0-1 0,-3 24 0,5-5 0,1-1 0,3 1 0,3 51 0,1-10 0,-3-70 0,2 1 0,-1-1 0,1 1 0,1-1 0,-1 1 0,2-1 0,-1 0 0,1 0 0,0-1 0,1 1 0,0-1 0,1 0 0,0 0 0,0 0 0,0-1 0,10 8 0,8 7 0,2-1 0,0-1 0,40 22 0,-40-30 0,0-1 0,0-1 0,1-1 0,1-1 0,-1-2 0,54 6 0,15 5 0,-6 2-1365,-58-12-5461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6:33:0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734 2 24575,'-20'0'0,"4"-1"0,0 0 0,-1 2 0,1 0 0,0 0 0,0 2 0,0 0 0,0 1 0,1 0 0,-1 1 0,-17 9 0,-20 14 0,-70 26 0,42-34 0,64-17 0,1 1 0,-1 0 0,1 2 0,-22 9 0,32-12 0,1 0 0,-1 1 0,1 0 0,0 0 0,0 0 0,1 1 0,-1-1 0,1 1 0,0 0 0,0 1 0,0-1 0,1 1 0,0-1 0,0 1 0,-3 10 0,-12 40 0,3 1 0,-9 68 0,6-27 0,14-79 0,0 0 0,2 0 0,0 1 0,2-1 0,0 0 0,1 1 0,1-1 0,4 20 0,-4-32 0,0 1 0,0-1 0,1 1 0,0-1 0,1 0 0,-1 0 0,1 0 0,1-1 0,-1 1 0,1-1 0,0 0 0,1 0 0,-1-1 0,1 1 0,0-1 0,0-1 0,1 1 0,0-1 0,-1 0 0,1-1 0,1 1 0,7 1 0,16 2 0,0-1 0,0-2 0,0-2 0,1 0 0,-1-3 0,43-4 0,-69 4 0,10 1 0,-1-1 0,1-1 0,-1 0 0,0-1 0,0 0 0,0-1 0,-1-1 0,1 0 0,-1-1 0,0-1 0,0 0 0,-1 0 0,0-1 0,-1-1 0,1 0 0,13-15 0,-9 7 0,-1-1 0,-1 0 0,0-1 0,19-37 0,-26 43 0,-2-1 0,0 1 0,-1-1 0,0-1 0,-1 1 0,0 0 0,-2-1 0,1-26 0,-2-44 0,-4-127 0,4 204-170,-1 0-1,0 1 0,-1-1 1,0 0-1,0 1 0,0-1 1,-6-10-1,-2 2-6655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2T06:33:14.1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1014 84 24575,'-504'0'0,"491"2"0,-1 1 0,1 0 0,0 0 0,0 1 0,0 1 0,1 0 0,-1 1 0,1 0 0,0 1 0,-20 16 0,-17 7 0,-3-2 0,27-16 0,0 2 0,-27 20 0,44-28 0,0 1 0,1 0 0,0 0 0,0 1 0,0 0 0,1 0 0,0 0 0,1 1 0,-9 17 0,0 10 0,1 1 0,2 0 0,1 0 0,2 1 0,-4 46 0,10-60 0,1-1 0,1 1 0,1-1 0,1 1 0,0-1 0,2 0 0,1 0 0,1 0 0,17 41 0,-17-53 0,1 0 0,1 0 0,0 0 0,0-1 0,1 0 0,0-1 0,1 0 0,-1 0 0,2-1 0,13 8 0,7 3 0,1-1 0,48 19 0,-46-23 0,2-1 0,0-2 0,1-1 0,0-2 0,0-1 0,0-2 0,1-2 0,64-2 0,-86-4 0,0-1 0,0 0 0,0-1 0,-1 0 0,0-1 0,0-1 0,0-1 0,-1 0 0,20-15 0,7-9 0,59-59 0,-90 80 0,-1-1 0,0 0 0,0 0 0,-2 0 0,1-1 0,-2 0 0,0-1 0,0 0 0,-1 1 0,-1-2 0,-1 1 0,0 0 0,2-27 0,-2-4 0,-2 1 0,-2-1 0,-8-56 0,-2 28 0,-3 0 0,-3 0 0,-4 2 0,-35-84 0,21 91-1365,26 48-5461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6:33:25.70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0,'1526'0,"-1472"1,-1 2,1 3,-1 1,0 4,82 25,-111-30,1-1,0-2,0 0,1-2,-1 0,37-5,12 1,-5 4,116 17,-144-13,67-3,-87-2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6:33:27.37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1,'87'4,"103"17,20 2,288-6,367-5,-536-14,-292 3,-1 2,47 9,-58-8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6:21:32.326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106 0,'-26'466,"9"-316,-21 145,26-208,4 0,4 111,4-192,0-1,1 1,0-1,0 1,0-1,1 0,-1 1,1-1,1 0,-1 0,1 0,0 0,0-1,0 1,1-1,-1 0,1 0,0 0,0 0,1-1,-1 0,1 0,0 0,0 0,0-1,0 1,8 1,14 4,0 0,1-3,-1 0,38 1,-62-6,567 14,-276-15,1723 18,-1589-6,-179-3,-241-7,0-1,1 0,-1 0,0-1,0 0,0-1,11-3,-17 4,-1 0,1 0,0 0,-1 0,1 0,-1-1,1 1,-1-1,0 1,0-1,1 1,-1-1,0 0,-1 1,1-1,0 0,0 0,-1 0,1 1,-1-1,1 0,-1 0,0 0,0 0,0 0,0 0,0 0,0 0,-1 0,1 0,0 0,-1 0,0 1,0-3,-8-27,-2 0,0 1,-2 1,-29-49,27 53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6:33:36.70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44 79,'23'-2,"-1"0,0-2,36-9,19-4,205-12,-162 19,172 9,-137 3,543-1,-677-1,-1 2,1 0,0 2,-1 0,1 1,-1 1,0 1,-1 0,0 2,0 0,-1 2,0 0,-1 0,0 2,-1 0,0 1,-1 1,-1 0,18 23,-24-25,0 1,-1 0,0 0,-1 0,0 1,-2 0,0 0,0 1,-1-1,-1 1,-1-1,0 1,-1 0,-1-1,0 1,-1-1,-1 1,0-1,-1 0,-1 0,0 0,-1 0,0-1,-16 24,19-34,0-1,0-1,1 1,-2 0,1-1,0 1,0-1,-1 0,1 0,-1-1,0 1,1-1,-1 1,0-1,-8 1,-66 2,52-4,-370 4,-647-77,913 53,51 6,-1 3,-107 0,183 11,0 0,0 0,0 1,0-1,0 1,0 0,0 0,1 0,-1 0,0 1,0 0,1-1,-1 1,1 1,0-1,-1 0,-4 5,6-3,-1 0,1 0,0 1,0-1,0 0,1 1,-1-1,1 1,0 0,1-1,-1 1,1 0,0-1,0 7,-4 40,3-36,-1-1,2 1,2 25,-2-37,1 1,0 0,0-1,0 1,0-1,0 1,1-1,0 1,-1-1,1 0,1 0,-1 0,0 0,1 0,-1-1,1 1,0-1,0 0,4 3,17 10,1-2,0 0,1-2,1 0,-1-2,2-1,-1-2,1 0,0-2,47 2,982-9,-793 25,-88-2,-23-12,-98-6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6:33:38.92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168 100,'-6'-2,"13"-3,18-3,103-5,-40 5,57-9,318-27,-373 41,1 4,-1 4,103 18,73 37,-260-58,1 1,-1-1,0 1,0 1,0-1,0 1,-1 0,0 0,1 1,-1-1,-1 1,1 1,-1-1,0 0,0 1,0 0,-1 0,0 0,0 0,-1 1,0-1,0 1,0-1,-1 1,1 10,2 14,-3 1,0 0,-2-1,-6 35,7-60,-1-1,0 0,-1 0,1 0,-1 1,0-1,-1-1,1 1,-1 0,0-1,0 1,0-1,0 0,-6 6,1-4,-1 1,1-1,-1 0,0-1,0 0,0 0,-11 3,-5 0,0-1,0-1,0-1,-1-1,-33 1,-17-6,-83-11,-27-2,-607-32,723 40,-88 6,79 1,49-1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4:47:00.18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153 3469,'21'2,"0"0,0 1,0 0,38 14,-9-3,220 59,382 84,115-68,-106-16,-353-26,304 42,7-33,1188-2,-455-18,731 20,-942-89,-7-57,-982 77,1353-66,-936 58,1353-105,-1471 92,353-44,-375-31,-67 13,5 28,169-36,-424 75,-2-4,186-84,295-129,-520 223,-2-3,-1-2,-1-4,-2-3,-1-2,79-62,-39 12,86-66,-44 45,157-150,-255 215,-36 34,0 0,-1-1,0 0,-1-1,0 0,0-1,-2 0,1 0,-2-1,1 0,6-18,2-36,-3 0,-3 0,3-116,-10 128,0 2,-3-1,-7-70,3 99,0 0,-2 1,-1-1,0 2,-2-1,-1 1,-15-27,-4 6,-1 1,-2 1,-2 2,-2 1,-1 2,-56-43,-4 7,-169-96,179 122,-2 4,-2 3,-2 4,-1 5,-2 3,-123-18,-653-47,-8 76,226-6,136 1,-1454 26,611 27,-907 10,-937-42,2433 24,184-2,-123-9,-1006 22,35 4,1030 16,514-38,-660 133,628-111,82-20,1 4,-153 61,154-47,-60 28,128-54,0 1,0 0,1 2,0-1,-21 23,18-11,2 1,1 1,1 0,0 2,-13 36,-5 5,19-40,1 1,1 0,2 1,1 0,2 0,1 1,1 0,2 1,-1 62,6-36,6 223,-2-208,28 132,2 8,3 13,-28-185,79 294,-62-251,73 156,-52-153,60 83,-103-165,-1 1,-1 0,1 1,-1-1,0 1,-1-1,0 1,0 0,1 12,-2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4:47:01.40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305 1,'-15'20,"0"0,1 1,1 1,2 0,-17 41,1-3,-8 16,4 2,-39 144,57-173,2 0,3 0,1 1,1 52,6 20,4 208,-1-303,1 0,9 29,-9-38,6 23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4:47:03.10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0,'1'10,"1"-1,0 1,1-1,0 0,0 0,1 0,0-1,1 1,7 10,13 30,12 29,-21-48,15 45,-26-65,0 0,0-1,1 1,1-1,-1-1,1 1,1-1,0 0,0-1,0 0,1 0,0-1,16 9,-22-14,-1-1,1 1,-1-1,0 0,1 1,-1-1,1 0,-1-1,0 1,1 0,-1-1,1 1,-1-1,0 0,0 0,1 0,-1 0,0 0,0 0,0-1,0 1,0-1,-1 1,1-1,0 0,1-2,8-8,-2 0,0 0,8-15,-9 14,99-157,-78 130,-15 26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7:30:38.261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1466,'9'-7,"0"0,0 0,0 1,1 0,19-8,0-1,469-203,19 42,-39 26,114-37,-12-31,-532 198,-1-2,-1-2,-1-1,-2-3,76-62,-69 43,3 2,2 3,89-53,-112 78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2T07:30:41.208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4246 1525,'-20'-2,"-1"0,0-2,1 0,0-1,-30-12,12 5,-1694-557,823 226,601 221,-95-45,-233-85,596 238,12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6:21:33.449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515 0,'2'10,"0"-1,1 0,0 1,1-1,0 0,0 0,1-1,0 0,9 13,-3-5,24 39,3-1,50 56,-45-74,-36-32,0 2,0-1,0 1,-1 0,1 1,-1 0,5 8,-10-13,0 1,0-1,0 0,0 1,-1-1,1 1,-1-1,0 1,0 0,0-1,0 1,0-1,0 1,-1-1,1 1,-1-1,0 1,0-1,0 1,0-1,0 0,0 0,-1 0,1 1,-1-1,1 0,-1-1,0 1,-4 3,-13 13,0-1,-2-1,0 0,-37 20,-99 40,-118 29,89-38,141-45,31-14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5:34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4637 2153 24575,'-6'-2'0,"1"-1"0,-1 1 0,1-1 0,0 0 0,0 0 0,0 0 0,1-1 0,-1 0 0,1 0 0,-5-6 0,-3-1 0,-16-13 0,-125-98 0,126 103 0,0 2 0,-1 1 0,-1 1 0,-35-12 0,-473-187 0,473 187 0,3-3 0,0-2 0,-61-45 0,-24-12 0,-57-42 0,-1 0 0,-278-148 0,343 192 0,-30-15 0,-52-20 0,121 64 0,-116-48 0,-23-8 0,-64-23 0,228 108 0,20 7 0,-1 3 0,0 1 0,-81-12 0,79 25 0,-1 3 0,-85 8 0,123-5 0,1 2 0,-1 0 0,0 1 0,-26 9 0,40-10 0,1-1 0,-1 1 0,1 0 0,0 1 0,0-1 0,0 1 0,1 0 0,-1 1 0,1-1 0,0 1 0,0 0 0,1 1 0,-1-1 0,1 1 0,0 0 0,-5 11 0,-7 25 0,2 1 0,1 0 0,3 1 0,1 1 0,3 0 0,-2 83 0,8-117 0,1-1 0,0 0 0,1 0 0,0 1 0,1-1 0,0-1 0,1 1 0,0 0 0,0-1 0,1 0 0,9 15 0,9 6 0,47 52 0,-34-43 0,58 66 0,110 93 0,-34-51 0,198 133 0,-139-141 0,-88-55 0,300 169 0,-376-214 0,2-3 0,2-3 0,1-3 0,134 39 0,-26-13 0,-15-4 0,45-7 0,-67-17 0,245 59 0,-136-35 0,441 74 0,-640-121 0,0-3 0,95-7 0,-142 5 0,0-1 0,-1 0 0,1 0 0,-1 0 0,1 0 0,-1 0 0,0-1 0,1 1 0,-1-1 0,0 0 0,0 0 0,0 0 0,0 0 0,0-1 0,-1 1 0,1-1 0,-1 0 0,1 1 0,-1-1 0,0 0 0,0-1 0,-1 1 0,1 0 0,0 0 0,0-6 0,3-7 0,-1-1 0,0 0 0,-2 0 0,2-23 0,0 1 0,-2 19 0,0-1 0,-1 1 0,-1-1 0,-2-23 0,1 37 0,0 0 0,-1 0 0,0 0 0,0 0 0,0 0 0,-1 0 0,0 0 0,0 1 0,-1 0 0,0-1 0,0 1 0,0 0 0,-1 1 0,0-1 0,-6-5 0,6 8-71,0 0 1,0 0-1,0 0 0,0 1 0,0 0 1,-1 0-1,1 0 0,-1 1 0,1 0 1,-1 0-1,-10-1 0,8 1-445,-53-5-6310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5:38.6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264 711 24575,'0'2'0,"1"1"0,-1-1 0,1 0 0,0 1 0,0-1 0,0 0 0,0 0 0,0 0 0,1 0 0,-1 0 0,1 0 0,-1 0 0,1 0 0,0-1 0,-1 1 0,1 0 0,3 1 0,39 25 0,-37-24 0,31 16 0,1-1 0,0-3 0,2-1 0,0-2 0,0-1 0,61 8 0,260 10 0,-256-25 0,1256 13 0,-889-21 0,-152 6 0,346-6 0,-555-7 0,1-5 0,199-54 0,-295 65 0,1 0 0,-1-1 0,1-1 0,18-9 0,-32 14 0,-1-1 0,1 0 0,-1 0 0,0 0 0,0 0 0,0-1 0,0 1 0,0-1 0,0 0 0,0 0 0,-1 0 0,0 0 0,1 0 0,-1 0 0,-1-1 0,1 1 0,0-1 0,-1 0 0,0 1 0,2-7 0,0-26 0,-2-1 0,-6-71 0,0 12 0,3 67 0,0-1 0,-2 1 0,-2 0 0,0 0 0,-2 1 0,-1 0 0,-2 0 0,-20-40 0,24 58 0,0 0 0,-1 1 0,1 0 0,-2 0 0,1 1 0,-1 0 0,-1 1 0,1 0 0,-1 0 0,-1 1 0,1 0 0,-1 1 0,0 0 0,-17-5 0,-11-2 0,0 1 0,-81-10 0,-59 6 0,-254 13 0,199 5 0,-1063-3 0,1271 1 0,0 2 0,-30 6 0,-36 3 0,-293 32 0,107-9 0,189-25 0,-138 33 0,100-13 0,-169 19 0,245-44 0,0 3 0,0 2 0,-62 20 0,96-22 0,1 2 0,0-1 0,1 2 0,0 0 0,0 1 0,1 0 0,1 1 0,0 1 0,1 0 0,-14 20 0,20-24 0,1 1 0,0 0 0,0-1 0,1 1 0,1 1 0,-1-1 0,-1 18 0,0 3 0,1 49 0,3-61 0,1-1 0,1 1 0,0-1 0,2 0 0,6 23 0,-7-35 0,1 0 0,0 0 0,0 0 0,0-1 0,1 0 0,0 1 0,0-1 0,1-1 0,0 1 0,0-1 0,0 0 0,1 0 0,-1 0 0,1-1 0,0 0 0,0 0 0,8 3 0,13 6 0,0-1 0,1-2 0,1 0 0,0-2 0,0-1 0,0-2 0,1-1 0,0-1 0,51-1 0,56-4-1365,-114 2-5461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5:40.8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 2577 24575,'-14'-578'0,"2"-104"0,16 578 0,5 0 0,5 0 0,26-100 0,-18 108 0,59-160 0,11 76 0,-41 86 0,-45 82 0,0 1 0,1-1 0,1 1 0,0 0 0,1 1 0,0 0 0,11-10 0,-14 15 0,1 1 0,-1-1 0,1 1 0,-1 0 0,1 1 0,1 0 0,-1 0 0,0 0 0,1 1 0,-1 0 0,1 0 0,-1 1 0,13-1 0,41-1-682,119-22-1,-151 18-6143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5:43.90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24575,'287'154'0,"-217"-102"0,-64-47 0,0 0 0,-1 1 0,0 0 0,0 0 0,0 0 0,0 0 0,-1 1 0,6 13 0,-9-18 0,-1 1 0,1 0 0,-1 0 0,0 0 0,0-1 0,0 1 0,0 0 0,0 0 0,-1-1 0,1 1 0,-1 0 0,0 0 0,0-1 0,0 1 0,0-1 0,0 1 0,-1-1 0,-1 4 0,-38 44 0,17-24 0,-26 39-64,-83 113-1237,122-161-5525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08:20:53.51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9858 0,'0'-9858'0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52.13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 24575,'5'0'0,"-4"0"0,-1-5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55.3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24119,'0'115'0,"29"-115"0,-29-115 0,-29 115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29.0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24575,'421'21'0,"-321"-13"0,144-8 0,-101-2 0,2720 2-1365,-2840 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31.4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 0 24575,'-21'695'0,"-8"-486"126,1-15-1617,26-168-5335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32.3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24575,'2'8'0,"0"1"0,1 0 0,0-1 0,0 0 0,1 1 0,0-1 0,1-1 0,-1 1 0,2-1 0,5 8 0,-3-4 0,133 162 0,-140-171 0,1 0 0,-1-1 0,0 1 0,1-1 0,-1 1 0,1-1 0,0 1 0,-1-1 0,1 0 0,0 0 0,0 0 0,0 0 0,-1 0 0,1 0 0,0 0 0,0-1 0,1 1 0,-1-1 0,0 0 0,0 1 0,0-1 0,0 0 0,0 0 0,0 0 0,0-1 0,0 1 0,0 0 0,0-1 0,1 1 0,-1-1 0,-1 0 0,1 0 0,0 0 0,0 0 0,0 0 0,0 0 0,-1 0 0,1 0 0,0-1 0,1-1 0,10-9 0,0 0 0,-1-1 0,-1 0 0,11-16 0,-6 8 0,65-85-1365,-67 89-5461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34.7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55 79 24575,'0'36'0,"2"53"0,-5 0 0,-26 169 0,20-213 0,-1 8 0,6-39 0,3-16 0,3-530 0,-3 528 0,1 0 0,1 0 0,-1 0 0,0 0 0,1 0 0,0 0 0,0 0 0,0 1 0,0-1 0,1 0 0,2-4 0,-3 7 0,-1 1 0,0-1 0,1 1 0,-1-1 0,1 1 0,-1 0 0,0-1 0,1 1 0,-1 0 0,1-1 0,-1 1 0,1 0 0,0 0 0,-1 0 0,1-1 0,-1 1 0,1 0 0,-1 0 0,1 0 0,-1 0 0,1 0 0,0 0 0,-1 0 0,1 0 0,-1 0 0,1 0 0,-1 0 0,2 1 0,0 0 0,0 0 0,1 1 0,-1-1 0,0 1 0,0-1 0,-1 1 0,1 0 0,0 0 0,0 0 0,2 4 0,38 58 0,-3 2 0,31 73 0,-41-81 0,3 13 0,-32-71 0,0 1 0,1-1 0,-1 0 0,0 1 0,1-1 0,-1 1 0,0-1 0,0 0 0,1 1 0,-1-1 0,1 0 0,-1 1 0,0-1 0,1 0 0,-1 0 0,1 1 0,-1-1 0,1 0 0,-1 0 0,1 0 0,-1 0 0,0 0 0,1 1 0,-1-1 0,1 0 0,-1 0 0,1 0 0,-1 0 0,1 0 0,-1-1 0,1 1 0,-1 0 0,1 0 0,12-15 0,1-25 0,20-95-682,17-150-1,-48 261-6143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36.3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53 24575,'-1'16'0,"2"1"0,0-1 0,2 1 0,-1-1 0,2 0 0,0 0 0,10 24 0,-12-36 0,-1 0 0,1 0 0,0-1 0,0 1 0,1-1 0,-1 1 0,1-1 0,-1 0 0,1 0 0,0 0 0,0-1 0,0 1 0,1-1 0,-1 1 0,1-1 0,-1 0 0,1 0 0,0-1 0,0 1 0,0-1 0,0 0 0,0 0 0,0 0 0,0-1 0,0 1 0,0-1 0,0 0 0,0 0 0,0 0 0,0-1 0,0 1 0,0-1 0,0 0 0,0 0 0,5-2 0,-3 0 0,0 1 0,0-1 0,0 0 0,-1-1 0,1 1 0,-1-1 0,0 0 0,0 0 0,-1-1 0,1 0 0,-1 1 0,0-1 0,0-1 0,0 1 0,-1-1 0,0 1 0,4-9 0,-3 3 0,0 0 0,-1 0 0,0 0 0,0 0 0,-1-1 0,-1 1 0,0 0 0,-1-23 0,0 32 0,0 0 0,0-1 0,0 1 0,-1 0 0,1 0 0,-1-1 0,1 1 0,-1 0 0,0 0 0,0 0 0,0 0 0,0 0 0,0 0 0,0 0 0,-1 0 0,1 1 0,-1-1 0,1 0 0,-1 1 0,0-1 0,1 1 0,-1 0 0,0-1 0,0 1 0,0 0 0,0 0 0,0 0 0,0 1 0,0-1 0,-1 0 0,1 1 0,0-1 0,0 1 0,-4 0 0,2 0 0,0 0 0,0 0 0,-1 1 0,1-1 0,0 1 0,0 0 0,0 1 0,0-1 0,0 1 0,1-1 0,-1 1 0,0 0 0,1 1 0,-1-1 0,1 1 0,0-1 0,0 1 0,-4 3 0,-21 33-1365,15-24-5461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39.8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338 0 24575,'-12'0'0,"0"0"0,0 1 0,0 1 0,0 0 0,0 0 0,0 1 0,-17 7 0,22-7 0,1 0 0,0 1 0,0 0 0,0 0 0,1 0 0,-1 1 0,1 0 0,0 0 0,0 0 0,1 0 0,0 1 0,0 0 0,0 0 0,-4 8 0,0 1 0,1 1 0,1-1 0,0 1 0,-6 26 0,11-37 0,1 0 0,-1 0 0,1 0 0,-1 0 0,2 0 0,-1 0 0,0 0 0,1-1 0,0 1 0,0 0 0,0 0 0,1-1 0,0 1 0,0 0 0,0-1 0,0 0 0,1 1 0,0-1 0,-1 0 0,5 4 0,13 12 0,-10-10 0,1 0 0,-2 1 0,0 0 0,0 0 0,12 22 0,-20-31 0,0 1 0,0-1 0,0 1 0,0-1 0,0 1 0,-1 0 0,1 0 0,-1-1 0,0 1 0,0 0 0,0 0 0,0 0 0,0-1 0,-1 1 0,1 0 0,-1 0 0,1-1 0,-1 1 0,0 0 0,0-1 0,-1 1 0,1-1 0,0 1 0,-1-1 0,1 0 0,-1 0 0,0 1 0,0-1 0,0 0 0,0-1 0,0 1 0,0 0 0,-1-1 0,1 1 0,-4 1 0,-6 3-114,0-2 1,0 1-1,0-1 0,0-1 0,-1 0 1,0-1-1,1 0 0,-1-1 0,0 0 1,0-1-1,-17-3 0,7 3-6712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41.34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94 24575,'-1'24'0,"0"-13"0,1-1 0,0 0 0,1 0 0,0 0 0,1 1 0,3 11 0,-4-18 0,0-1 0,1 0 0,0-1 0,-1 1 0,1 0 0,0 0 0,1-1 0,-1 1 0,0-1 0,1 0 0,-1 1 0,1-1 0,0-1 0,-1 1 0,1 0 0,0-1 0,0 1 0,0-1 0,1 0 0,-1 0 0,0 0 0,0 0 0,6 0 0,1 0 0,-1 0 0,1 0 0,0-1 0,0-1 0,0 0 0,-1 0 0,1-1 0,-1 0 0,1-1 0,-1 0 0,0 0 0,0-1 0,0 0 0,0-1 0,-1 1 0,1-2 0,10-8 0,-3 0 0,0 0 0,-2-1 0,1 0 0,-2-1 0,0-1 0,-1 0 0,13-24 0,-13 7 0,-5 16 0,-5 43 0,-5 229-1365,3-231-5461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42.3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111 65 24575,'0'-4'0,"0"-1"0,-1 0 0,0 0 0,0 0 0,0 0 0,0 0 0,-1 1 0,1-1 0,-4-5 0,4 9 0,1 1 0,0-1 0,-1 0 0,1 0 0,-1 1 0,0-1 0,1 0 0,-1 1 0,0-1 0,1 1 0,-1-1 0,0 1 0,0-1 0,1 1 0,-1-1 0,0 1 0,0 0 0,0-1 0,0 1 0,1 0 0,-3 0 0,1 0 0,1 0 0,-1 1 0,1-1 0,-1 1 0,1-1 0,0 1 0,-1 0 0,1 0 0,0 0 0,-1-1 0,1 1 0,0 0 0,0 1 0,0-1 0,0 0 0,0 0 0,-1 3 0,-6 6 0,2 1 0,0 0 0,0 0 0,1 0 0,0 1 0,1 0 0,0 0 0,1 0 0,1 0 0,-3 25 0,2 12 0,6 73 0,0-45 0,-3-48 0,1 1 0,2-1 0,9 43 0,-3-5-1365,-7-46-5461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08:21:05.29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3471 0,'0'-3471'0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43.34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24575,'9'0'0,"7"0"0,6 0 0,-2 0-8191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45.74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133 95 24575,'0'-8'0,"-1"-1"0,0 1 0,0-1 0,-1 1 0,-2-9 0,4 15 0,-1 0 0,1 0 0,-1 1 0,1-1 0,-1 0 0,0 1 0,0-1 0,0 1 0,0-1 0,0 1 0,0-1 0,0 1 0,0-1 0,-1 1 0,1 0 0,0 0 0,-1 0 0,1 0 0,-1 0 0,1 0 0,-1 0 0,0 0 0,1 1 0,-1-1 0,0 0 0,0 1 0,1 0 0,-1-1 0,0 1 0,-2 0 0,3 0 0,0 1 0,0-1 0,-1 1 0,1-1 0,0 1 0,0 0 0,0-1 0,0 1 0,-1 0 0,1 0 0,1 0 0,-1 0 0,0 0 0,0 0 0,0 0 0,0 0 0,1 0 0,-1 0 0,0 1 0,1-1 0,-1 0 0,1 0 0,-1 3 0,-9 38 0,8-29 0,-15 65 0,4 0 0,4 1 0,0 111 0,10-4-1365,-1-176-5461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46.9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24575,'5'0'0,"5"0"0,6 0 0,5 4 0,3 2 0,-3 4 0,0 1 0,1-3 0,-4-1-8191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47.95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24575,'0'751'0,"0"-745"17,0 0 0,0 0 0,1 0 0,-1 0 1,1-1-1,2 8 0,-3-13-22,0 0 1,1 0 0,-1 1-1,0-1 1,0 0 0,0 0 0,0 0-1,0 1 1,0-1 0,1 0-1,-1 0 1,0 0 0,0 0 0,0 1-1,0-1 1,1 0 0,-1 0-1,0 0 1,0 0 0,0 0 0,1 0-1,-1 0 1,0 0 0,0 0-1,0 1 1,1-1 0,-1 0 0,0 0-1,0 0 1,1 0 0,-1 0-1,0 0 1,0 0 0,1-1 0,-1 1-1,0 0 1,0 0 0,0 0-1,1 0 1,-1 0 0,0 0 0,0 0-1,0 0 1,1-1 0,-1 1-1,0 0 1,16-23-1279,-2-6-5543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48.6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24575,'0'4'0,"0"6"0,0 6 0,0 5 0,0 7 0,0 4 0,0 0 0,0 0 0,0-1 0,0-2 0,0-1 0,0-10 0,0-8-8191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57.5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24575,'3'4'0,"0"-1"0,-1 1 0,1 0 0,-1 0 0,0 0 0,0 0 0,-1 0 0,1 0 0,-1 0 0,0 1 0,0-1 0,0 7 0,3 61 0,-4-51 0,-1 163 0,-1-236 0,1 15 0,3-47 0,-2 75 0,1 1 0,0 0 0,1-1 0,0 1 0,0 0 0,1 0 0,0 0 0,1 0 0,-1 1 0,1-1 0,7-8 0,-11 16 0,1-1 0,-1 0 0,1 0 0,-1 1 0,1-1 0,-1 0 0,1 1 0,0-1 0,0 1 0,-1-1 0,1 1 0,0-1 0,0 1 0,-1 0 0,1-1 0,0 1 0,0 0 0,0 0 0,0-1 0,0 1 0,-1 0 0,1 0 0,0 0 0,0 0 0,0 0 0,0 0 0,0 0 0,1 1 0,0 0 0,-1 0 0,1 0 0,0 0 0,-1 0 0,1 0 0,-1 1 0,1-1 0,-1 1 0,0-1 0,1 1 0,-1-1 0,1 3 0,2 4 0,0 0 0,0 0 0,-1 0 0,4 16 0,-3 5-65,-1 1-1,-1-1 0,-4 38 0,1-31-1036,1-13-5724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29:59.8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123 19 24575,'0'-1'0,"0"0"0,0 1 0,0-1 0,0 0 0,0 0 0,0 0 0,-1 1 0,1-1 0,0 0 0,-1 1 0,1-1 0,0 0 0,-1 1 0,1-1 0,-1 0 0,1 1 0,-1-1 0,1 1 0,-1-1 0,1 1 0,-1-1 0,0 1 0,1-1 0,-1 1 0,0 0 0,1-1 0,-1 1 0,0 0 0,1-1 0,-1 1 0,0 0 0,0 0 0,1 0 0,-1 0 0,0 0 0,0 0 0,0 0 0,1 0 0,-1 0 0,0 0 0,0 0 0,1 0 0,-1 1 0,0-1 0,0 0 0,1 1 0,-1-1 0,0 0 0,0 1 0,-3 1 0,0-1 0,0 1 0,0 0 0,1 0 0,-1 0 0,1 0 0,-1 1 0,-2 2 0,-1 3 0,1 0 0,0 0 0,1 1 0,0-1 0,0 1 0,1 0 0,0 0 0,0 1 0,1-1 0,1 1 0,-1 0 0,2 0 0,-2 13 0,3-22 0,0 1 0,0-1 0,0 0 0,0 0 0,0 0 0,0 0 0,1 1 0,-1-1 0,0 0 0,1 0 0,-1 0 0,0 0 0,1 0 0,0 0 0,-1 0 0,1 0 0,0 0 0,-1 0 0,1 0 0,0 0 0,0-1 0,0 1 0,-1 0 0,1 0 0,0-1 0,0 1 0,0-1 0,0 1 0,1-1 0,-1 1 0,0-1 0,0 0 0,0 1 0,0-1 0,0 0 0,0 0 0,1 0 0,-1 0 0,0 0 0,0 0 0,0 0 0,0 0 0,1 0 0,-1-1 0,0 1 0,0 0 0,0-1 0,0 1 0,1-1 0,4-2 0,-1 1 0,0-1 0,0 0 0,0 0 0,0-1 0,0 1 0,0-1 0,5-6 0,-7 5 0,1-1 0,-1 1 0,0-1 0,0 0 0,-1 0 0,0 0 0,2-10 0,-3 11 0,1 0 0,-1 0 0,1 0 0,0 0 0,0 0 0,1 1 0,-1-1 0,1 1 0,6-8 0,-9 12 0,1-1 0,-1 1 0,1 0 0,-1 0 0,1 0 0,0 0 0,-1 0 0,1 0 0,-1 0 0,1 0 0,0 0 0,-1 0 0,1 0 0,-1 0 0,1 0 0,0 0 0,-1 0 0,1 1 0,-1-1 0,1 0 0,-1 0 0,1 1 0,-1-1 0,1 0 0,-1 1 0,1-1 0,-1 0 0,1 1 0,-1-1 0,0 1 0,1-1 0,-1 1 0,0-1 0,1 1 0,-1-1 0,0 1 0,0-1 0,1 1 0,-1 0 0,0-1 0,0 1 0,0-1 0,0 1 0,0 0 0,0-1 0,0 1 0,9 31 0,-3 23 0,-3 0 0,-5 71 0,0-38 0,2-84 0,0 0 0,0 0 0,-1 0 0,0 0 0,1 0 0,-1 0 0,-1 0 0,1 0 0,0-1 0,-1 1 0,-2 4 0,3-7 0,1-1 0,0 1 0,-1-1 0,1 1 0,-1-1 0,0 1 0,1-1 0,-1 1 0,1-1 0,-1 0 0,0 1 0,1-1 0,-1 0 0,0 1 0,1-1 0,-1 0 0,0 0 0,1 0 0,-1 0 0,0 0 0,1 0 0,-1 0 0,0 0 0,0 0 0,0 0 0,-1-1 0,0 1 0,0-1 0,0 0 0,0 0 0,1-1 0,-1 1 0,0 0 0,0 0 0,1-1 0,-1 1 0,1-1 0,0 0 0,-2-1 0,0-2-136,0 0-1,0-1 1,0 1-1,1 0 1,0-1-1,0 0 1,0 1-1,1-1 0,-2-9 1,1-8-6690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56:29.35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28 24575,'259'-14'0,"-2"0"0,3478 15-1365,-3669-1-5461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56:31.5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24575,'2877'0'-1365,"-2842"0"-5461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56:34.4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10821 0 24256,'-10821'1217'0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4:59.51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330 587,'35'-1,"68"-9,-87 7,-1 0,1-1,-1-1,0 0,0-1,23-13,-33 15,0 0,-1 0,1 0,-1 0,0-1,0 0,-1 0,1 0,-1 0,0 0,0-1,-1 1,0-1,0 0,0 0,-1 0,2-9,0-11,-1 0,-3-48,0 45,1 13,-1 0,-1 1,-1-1,0 1,-1 0,0 0,-1 0,-13-25,14 33,0 0,0 0,-1 0,0 1,-1-1,0 1,1 0,-2 1,1-1,-1 1,0 1,0-1,0 1,0 0,-1 1,0 0,0 0,-9-2,-4 1,0 0,0 2,-1 0,1 2,-35 2,46-1,-1 1,1 0,0 0,-1 1,1 1,1-1,-1 2,0-1,1 1,0 1,0 0,1 0,-11 9,1 2,1 0,1 2,1 0,0 0,2 1,0 1,1 0,1 1,1 0,1 1,1 0,1 0,-6 37,9-41,2 0,1 0,0 0,1 0,4 28,-3-41,1 1,0 0,0 0,0-1,1 1,0-1,0 0,0 0,1 0,0 0,0-1,1 0,-1 1,1-1,0-1,1 1,-1-1,8 5,3-2,0 1,0-2,0 0,1-1,0 0,19 2,5 1,-19-3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56:36.2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151 0 24575,'-11'13'0,"2"-1"0,0 2 0,0-1 0,-11 25 0,11-20 0,0 0 0,-17 21 0,19-27 0,0 0 0,1 1 0,0-1 0,1 1 0,1 0 0,0 0 0,1 1 0,-3 20 0,6-33 0,0 1 0,0 0 0,0 0 0,0 0 0,1 0 0,-1-1 0,1 1 0,-1 0 0,1 0 0,0-1 0,-1 1 0,1 0 0,0-1 0,0 1 0,0-1 0,0 1 0,1-1 0,-1 0 0,0 1 0,1-1 0,-1 0 0,0 0 0,1 0 0,0 0 0,-1 0 0,3 1 0,50 19 0,-44-18 0,256 80-1365,-236-72-5461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56:39.23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19368 0 21586,'-19367'1085'0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6:57:05.2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1221 57 24575,'-6'-4'0,"0"1"0,-1-1 0,1 1 0,-1 1 0,0-1 0,1 1 0,-1 0 0,0 1 0,0-1 0,0 1 0,0 1 0,-1-1 0,-9 2 0,-28-5 0,-13-6 0,-1 2 0,0 3 0,0 2 0,-87 8 0,118 0 0,0 2 0,1 0 0,-1 2 0,1 1 0,-33 18 0,-5 1 0,27-12 0,-59 39 0,25-14 0,57-33 0,0 0 0,0 1 0,1 1 0,0 1 0,1 0 0,1 0 0,0 1 0,0 1 0,2 0 0,-1 1 0,2 0 0,-15 31 0,15-26 0,1 1 0,2 0 0,0 1 0,1-1 0,1 1 0,1 0 0,1 0 0,1 0 0,1 0 0,3 23 0,-2-40 0,0 0 0,1 0 0,-1 0 0,1 0 0,0 0 0,0 0 0,1 0 0,-1 0 0,1-1 0,0 1 0,0-1 0,1 0 0,-1 0 0,1 0 0,0-1 0,0 1 0,0-1 0,1 0 0,-1 0 0,7 3 0,11 5 0,2 0 0,-1-2 0,28 8 0,0 0 0,-29-9 0,1-2 0,-1 0 0,1-2 0,0 0 0,26 0 0,120-6 0,-71-1 0,1204 3 0,-1282 0 0,2 1 0,-1-1 0,1-2 0,32-5 0,-48 5 0,0 1 0,0-1 0,0 0 0,-1-1 0,1 1 0,-1-1 0,1 0 0,-1-1 0,0 1 0,0-1 0,-1 0 0,1 0 0,-1-1 0,0 1 0,0-1 0,6-10 0,8-13 0,-2-1 0,-1-1 0,-1 0 0,19-62 0,-30 81 0,-1 0 0,0 0 0,-1 0 0,0-1 0,-1 1 0,0 0 0,0 0 0,-2 0 0,1 0 0,-1 0 0,-1 0 0,0 0 0,0 0 0,-1 1 0,-1-1 0,0 1 0,0 0 0,-10-13 0,6 12 0,1 1 0,-2-1 0,0 2 0,0-1 0,-1 2 0,0-1 0,-20-10 0,-7-2 0,-45-16 0,5 3 0,48 22 0,0 2 0,-1 1 0,1 1 0,-2 2 0,-33-3 0,1 0 0,-89-7-32,-1 6 0,-167 11 0,118 1-1237,181-2-5557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6:58:46.6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3,'1140'0,"-1099"2,55 9,22 2,616-10,-372-6,4655 3,-4979-1,57-11,21-1,655 10,-397 6,1907-3,-2244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01:16.04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343 1,'-16'0,"0"0,0 1,0 0,0 2,1 0,-20 6,27-5,0-1,1 1,-1 0,1 1,0 0,1 0,-1 0,1 1,0 0,1 1,-1-1,1 1,-7 12,-3 4,0 1,2 0,1 1,1 0,1 1,1 0,1 1,2 0,0 0,2 0,-1 35,5-51,0 0,1-1,0 1,1 0,0-1,1 1,0-1,0 0,1 0,1 0,-1-1,2 1,-1-1,1 0,1-1,-1 1,2-1,-1-1,1 1,17 12,34 26,-28-19,1-2,1-1,1-2,2-1,65 28,-73-39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01:18.30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75 1,'14'0,"-1"0,1 0,-1 1,0 1,1 0,-1 1,0 0,0 1,-1 1,1 0,-1 0,0 1,0 1,-1 0,0 1,0 0,-1 0,0 1,12 14,-9-7,0 2,-1 0,-1 0,-1 1,0 0,-1 1,-2 0,0 1,-1-1,-1 1,4 32,1 0,-5-30,0 0,-1 0,-2 0,0 1,-1-1,-2 0,-6 45,5-62,0-1,-1 0,1 0,-1 0,0-1,-1 1,1-1,-1 1,0-1,0 0,0-1,0 1,-1-1,1 1,-1-1,0-1,0 1,0-1,-9 3,-4 2,-1-2,0 0,0-1,-29 2,-117-4,99-3,41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02:31.13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56,'721'0,"-555"-14,-5 1,42 14,272-12,474-7,-618 20,2385-2,-2252 40,-119-3,-255-28,-2 4,109 30,-150-35,1-2,-1-2,1-2,62-6,77 4,-82 12,-60-5,60 0,650-8,-730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02:40.5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1 214,'62'-3,"1"-2,79-18,-20 2,768-71,2 46,1674 23,-1618 27,-664-4,-258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7:02:42.7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0,'2331'104'0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7:02:51.4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0,'7096'0'0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00.80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1028,'230'-209,"-190"174,-4 1,37-45,-8 6,89-83,129-105,-110 102,-150 137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03:11.2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399 1,'-8'0,"0"0,0 1,0 0,1 0,-1 0,0 1,1 1,-1-1,-10 6,7-1,0 0,1 0,0 2,0-1,-9 11,-8 9,2 1,0 1,2 1,1 1,2 1,1 0,1 2,2 0,-15 50,26-58,1 0,2 0,0 0,2 0,5 48,-3-66,0 0,0 1,1-1,0 0,1 0,0-1,0 1,1-1,0 0,0 0,1 0,0-1,1 0,-1 0,1 0,1-1,13 9,11 6,1-2,1-1,38 14,-58-26,58 22,38 18,-96-39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03:12.9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1,'58'0,"172"5,-195-1,0 1,0 1,0 2,47 18,-53-15,17 6,52 28,-85-38,0 1,0 0,-1 1,-1 1,1 0,-1 0,-1 1,12 15,-1 4,-2 1,-1 1,-2 1,-1 0,16 53,0-10,-22-57,-1 1,0 0,-2 1,5 21,-10-36,0 0,-1 0,0 0,0 0,0 0,-1 0,0 0,0 0,0 0,-1 0,0 0,0-1,0 1,-1-1,0 1,0-1,0 0,-8 9,-57 55,54-55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03:15.3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3061 1,'-19'1,"0"1,0 1,0 1,-19 6,-32 6,-45-3,-166-3,-16 0,-373 38,-461 54,1080-96,3 0,-49 13,84-16,1 0,0 1,1 1,-1 0,1 1,0 0,0 0,1 1,-11 10,17-13,0 0,1 1,-1 0,1 0,0 0,1 0,-1 0,1 1,0-1,0 1,0 6,-11 72,9-45,0-15,0 0,2 0,1 0,3 34,-1-50,0 0,1-1,0 1,0-1,1 1,0-1,0 0,1 0,0 0,0-1,0 1,1-1,0 0,0 0,1-1,0 1,10 7,3-1,1-1,0 0,0-1,1-2,0 0,23 5,137 24,-141-30,349 49,456 6,402-56,-688-11,-272 6,771-31,-1042 29,158-20,-142 15,-1-1,0-1,43-18,-61 21,0-2,-1 0,0-1,0 0,0 0,-1-1,0-1,-1 0,0 0,-1-1,0-1,0 1,13-26,-18 28,-1 1,1-1,-1 0,-1 0,0 0,0 0,0-1,-1 1,-1 0,0-1,0 1,-1-1,0 1,0 0,-1-1,-1 1,1 0,-1 0,-1 1,0-1,0 1,-6-10,2 8,-1 0,0 0,0 1,-1 0,0 0,0 1,-1 1,0-1,0 2,-22-10,-16-4,-65-18,112 37,-131-34,0 6,-142-12,-276 1,-807 22,202 8,963 8,144 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07:19.2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0,'2230'0,"-2171"0,1 3,-1 2,0 3,0 2,-1 3,76 27,-104-31,0-2,1-1,-1-1,1-1,59-2,19 2,388 32,-101-27,-40-2,104 30,140-29,-355-11,6775 3,-6562 13,-36 0,1340-12,-837-2,-902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08:01.7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82,'9'-1,"0"0,0-1,1 0,-1-1,11-4,32-7,461-33,8 43,-341 5,6722 1,-6449 11,16 1,353-15,-808 2,0 1,0 0,20 6,0-1,-15-3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08:04.5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192 995,'3'2,"1"1,-1-1,1 1,0-1,0-1,0 1,0 0,7 1,5 3,95 31,1-4,194 30,-274-57,498 81,969 34,-1228-132,-230 6,-1-1,0-3,-1-1,62-25,74-23,-21 9,-132 40,-1-1,0 0,-1-2,0 0,18-16,-33 24,-1 0,0-1,0 1,0-1,-1 0,1 0,-1 0,0-1,-1 1,0 0,1-1,-2 0,1 0,-1 1,2-12,-1-6,-2 0,-3-43,0 15,3-34,2 49,-2 0,-2-1,-7-40,7 66,0 0,-2 0,1 0,-1 0,-1 1,0-1,0 1,-1 1,-1-1,1 1,-1 0,-1 0,0 1,-12-10,-10-4,-2 1,0 2,-1 1,0 1,-48-15,-189-50,245 75,-197-46,-264-30,-235 25,-438 51,1136 8,0 1,0 0,0 2,1 1,-1 1,-40 16,48-14,-1 0,1 1,0 1,1 0,0 1,1 1,0 0,1 0,-18 24,-17 26,2 2,3 3,3 1,3 1,-30 82,60-132,0 0,1 0,1 1,1-1,-1 26,3-37,1-1,1 0,-1 0,1 1,1-1,-1 0,1 0,0 0,1-1,0 1,0 0,0-1,1 0,-1 0,2 0,-1 0,11 10,2-3,0 0,1-1,1-1,0-1,1 0,0-2,24 8,155 35,-197-50,163 30,246 14,169-32,-504-14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08:07.0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653 1,'-5'0,"0"1,0 0,0 0,0 0,0 1,0-1,1 1,-1 0,1 1,-1-1,1 1,0 0,0 0,-5 4,-51 58,40-41,-78 78,65-71,1 1,2 2,2 1,-46 72,-38 132,96-196,2 1,1 1,-10 78,9-4,2 210,15-281,1 0,3 0,1 0,3-1,2 0,2-1,25 55,-11-43,46 69,-57-99,2-2,1 0,0-2,39 34,48 18,-90-59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7:43:26.3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296 2 24575,'-46'-1'0,"-46"2"0,85 0 0,-1 0 0,1 0 0,0 1 0,0 0 0,0 1 0,0 0 0,0 0 0,0 0 0,1 1 0,-7 4 0,7-3 0,-1 1 0,2-1 0,-1 1 0,1 0 0,0 1 0,0 0 0,0 0 0,1 0 0,1 0 0,-1 0 0,1 1 0,0-1 0,0 1 0,1 0 0,0 0 0,-1 13 0,1 5 0,1 0 0,1 0 0,6 51 0,-5-74 5,-1 1-1,1-1 1,0 0 0,0 1-1,0-1 1,0 0-1,1 0 1,-1 1 0,1-1-1,0 0 1,0-1 0,0 1-1,0 0 1,1 0-1,-1-1 1,1 0 0,-1 1-1,1-1 1,0 0-1,0 0 1,0 0 0,0-1-1,0 1 1,0-1-1,6 2 1,4 0-253,0 0 1,-1-1-1,1 0 1,0-1-1,19-1 1,-9-1-6579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7:43:29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21389,'0'577'0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0T07:43:34.6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29 319 24575,'-1'-21'0,"-1"-1"0,-8-32 0,-3-29 0,12 76 0,0-4 0,1 0 0,-1 1 0,2-1 0,0 0 0,0 0 0,4-14 0,-4 22 0,0 1 0,0-1 0,0 1 0,1 0 0,-1-1 0,1 1 0,-1 0 0,1 0 0,0 0 0,0 0 0,0 0 0,0 1 0,0-1 0,0 0 0,1 1 0,-1 0 0,0-1 0,1 1 0,-1 0 0,1 0 0,-1 0 0,1 1 0,0-1 0,-1 1 0,1-1 0,0 1 0,0 0 0,-1 0 0,1 0 0,4 1 0,-1-1-5,-1 1 0,0 0 0,1 0 0,-1 0 0,0 0 0,1 1 0,-1 0 0,0 0 0,0 0 0,0 1 0,0-1 0,-1 1 0,1 0 0,-1 1 0,7 5 0,-5-2 27,0 0 0,-1 1 1,1-1-1,-2 1 0,1 0 0,-1 0 1,0 1-1,4 13 0,-1 7-319,0 1 0,-2-1 0,-2 1 0,1 50 0,-4-57-6529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02.11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1191,'2'-7,"1"1,1-1,-1 1,1 0,0 0,0 0,1 1,-1-1,1 1,8-6,-7 5,8-6,0 0,0 1,1 1,20-10,-17 10,0-2,30-23,89-73,-42 36,-65 50,36-20,28-20,12-16,-56 44,70-64,6-2,-101 79,0 1,2 1,29-16,11-8,-14 7,203-149,-235 168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6T11:36:50.44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 0,'9155'-151'0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6T11:38:02.7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 5562,'-1'-2,"-1"1,1-1,0 1,0-1,0 1,0-1,0 0,0 0,0 0,0 1,1-1,-1 0,1 0,-1 0,1 0,0 0,0 0,0-3,-1 2,-8-95,3-1,9-105,0 49,16-204,6 38,-3 40,-17 19,-1 18,-3 241,-1 1,1-1,0 0,0 1,0-1,0 0,0 1,1-1,-1 1,1 0,-1 0,1-1,0 1,0 0,0 0,0 1,1-1,-1 0,0 1,1-1,-1 1,1 0,-1 0,1 0,0 0,-1 0,1 0,0 1,0-1,5 1,12-2,1 2,-1 0,29 4,-13-2,433 0,-263-2,-129 3,109 20,-1 1,161 12,-259-26,29-2,142-9,-96-2,307 23,-333-12,172-12,-301 4,-1-1,0 0,0 0,1-1,-1 1,0-2,-1 1,1 0,0-1,-1 0,1-1,-1 1,0-1,0 0,0 0,-1-1,0 1,1-1,-1 0,-1 0,7-11,1-7,0-1,-2 0,-1 0,6-29,-5 21,12-45,-4-1,-3-1,-4 0,1-140,-11 31,-4-141,-3 266,-4 0,-34-117,23 105,-15-103,29 118,-14-107,-2-203,25-587,-1 953,0 0,1 0,-1 0,1 0,0 0,0 0,0 0,1 0,-1 0,1 1,0-1,0 0,0 1,1 0,4-6,-2 4,1 0,-1 0,1 1,0 0,1 0,-1 1,1-1,8-2,11-2,1 0,0 2,45-4,-61 9,161-12,227 12,-174 4,967-3,-952 21,-88-4,249-2,-397-15,0 0,-1 0,1 0,0 1,-1 0,1-1,-1 1,1 0,-1 1,1-1,-1 1,0-1,0 1,1 0,-1 0,-1 0,1 1,0-1,0 1,4 5,-4-2,-1 1,1-1,-1 0,0 1,0 0,-1-1,0 1,0 0,-1 0,0 8,-2 347,-2-105,0-118,-6 0,-41 201,4-126,11-57,-18 182,30 418,24 273,0-1027,0-1,0 1,0 0,0 0,1-1,-1 1,1 0,-1-1,1 1,0 0,0-1,0 1,0-1,1 1,-1-1,1 0,-1 0,1 1,0-1,0 0,4 3,-1-3,0 1,0-1,1-1,-1 1,0-1,1 1,-1-2,1 1,0 0,7-1,33-2,-1-2,1-2,72-18,43-7,-16 20,186 9,15 1,-64-18,324-9,-131 29,-413-1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6T11:38:07.17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3570,'978'-46,"-550"39,-241 10,1398-4,-1362-11,-36 0,684 10,-449 4,-419-2,0 0,1 0,-1 0,0 0,0-1,0 1,0-1,0 0,1 0,-1 0,-1 0,1-1,0 1,0-1,0 0,-1 1,1-1,-1 0,1-1,2-2,-3 1,0 0,0-1,0 1,-1 0,1 0,-1-1,0 1,0-1,-1 1,1-1,-1 1,0-1,-1 0,0-5,-14-77,11 72,1 0,0-1,1 1,0 0,1-1,1 1,1-1,0 1,1-1,4-14,8-25,8-56,-14 14,-7 75,0-1,1 1,1 0,11-39,6-4,-2 0,-4-2,9-103,-19-251,-6 223,0 78,4-134,10 169,-6 52,2-48,-9-366,0 417,-11-57,7 56,-3-53,7 54,0-64,19-175,-10 211,-6 35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45:20.3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54,'607'2,"663"-5,-850-23,92-1,356 28,-839-1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45:23.5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29,'5430'0,"-5274"-14,-8 1,1068 11,-592 5,-237-3,-364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46:07.7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1208,'257'20,"-91"-4,507 9,17 2,332-8,-710-21,244-37,-9-52,-514 85,0-1,0-2,0-1,39-18,-61 22,0 0,-1 0,0-1,0 0,-1-1,0 0,0-1,-1 0,0 0,0-1,-1 0,0 0,-1-1,-1 1,6-14,-1-5,0 0,-2-1,-2 0,-1 0,3-43,-6 4,-9-92,5 149,0 0,0 0,-1-1,-1 2,0-1,-1 0,0 1,-1 0,0 0,0 0,-1 1,-1 0,0 0,0 1,-1 0,0 1,0 0,-1 0,0 1,-1 0,-17-9,-18-6,-2 3,0 1,-95-22,133 38,-267-59,-3 13,-408-19,-574 52,862 18,-412-2,798-1,0 0,0 2,0-1,0 2,0 0,0 1,1 0,-1 1,1 0,0 1,-19 12,30-17,-23 13,0 2,1 0,-35 31,53-41,0 1,0-1,0 1,1 1,0-1,0 1,1 0,0 0,0 0,1 0,0 1,0-1,1 1,1 0,-1 0,0 10,3 97,5-1,5 1,50 223,-51-299,1-1,3 0,0-1,37 66,-39-83,2-1,0 0,1-1,0 0,2-1,0-1,1-1,1 0,29 18,-7-9,1-2,87 34,-78-41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7:46:08.7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1,'88'4,"108"19,-109-11,111 3,102-17,-277 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6T12:15:26.534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1,'1453'0,"-1289"10,-39 0,232-3,133 7,753 26,4-42,-456-1,304 3,-1058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6T12:15:34.953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49,'6'-3,"0"-1,1 1,-1 1,1-1,0 1,0 1,0-1,0 1,0 0,0 0,0 1,14 1,1-1,370-3,-48 3,-178-13,-106 6,0 3,110 7,285 64,-38-20,3-39,343-8,-742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6T12:16:16.3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536 268 24413,'0'11'0,"-1"-1"0,0 1 0,0-1 0,-1 0 0,0 1 0,-1-1 0,0 0 0,-1 0 0,1 0 0,-2-1 0,1 1 0,-1-1 0,0 0 0,-1 0 0,0 0 0,-1-1 0,1 0 0,-1 0 0,0 0 0,-1-1 0,0 0 0,0-1 0,0 1 0,-1-1 0,0 0 0,0-1 0,0 0 0,-1-1 0,1 1 0,-1-2 0,0 1 0,0-1 0,0 0 0,-1-1 0,1 0 0,0-1 0,-1 0 0,1 0 0,-1-1 0,0 0 0,1-1 0,0 0 0,-1 0 0,1-1 0,-1 0 0,1-1 0,0 0 0,0-1 0,0 1 0,1-2 0,-1 1 0,1-1 0,0 0 0,0-1 0,0 0 0,1-1 0,0 1 0,0-1 0,0 0 0,1-1 0,0 0 0,1 0 0,-1 0 0,1-1 0,0 0 0,1 0 0,0 0 0,1-1 0,-1 1 0,2-1 0,-1 0 0,1 0 0,0 0 0,1-1 0,0 1 0,1 0 0,0-1 0,0 1 0,1-1 0,0 0 0,1 1 0,0 0 0,0-1 0,1 1 0,0-1 0,1 1 0,0 0 0,1 0 0,-1 0 0,2 1 0,-1-1 0,1 1 0,0 0 0,1 0 0,0 0 0,1 1 0,-1 0 0,1 0 0,0 0 0,1 1 0,0 0 0,0 1 0,0-1 0,1 1 0,0 0 0,0 1 0,0 0 0,1 1 0,-1-1 0,1 2 0,0-1 0,0 1 0,0 0 0,1 1 0,-1 0 0,1 1 0,-1 0 0,0 0 0,1 1 0,0 0 0,-1 1 0,1 0 0,-1 0 0,0 1 0,1 0 0,-1 1 0,0 0 0,0 1 0,0-1 0,-1 2 0,1-1 0,-1 1 0,0 0 0,0 1 0,0 0 0,-1 1 0,0-1 0,0 1 0,0 0 0,-1 1 0,0 0 0,-1 0 0,1 0 0,-1 1 0,0 0 0,-1 0 0,0 0 0,-1 1 0,1-1 0,-2 1 0,1 0 0,-1 0 0,0 0 0,-1 1 0,0-1 0,-1 1 0,0-1 0,0 0 0,-1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08:25:30.12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186 709,'7'0,"1"1,-1 0,0 1,-1 0,11 3,12 4,105 24,0-7,2-5,274 6,118-28,15-1,-207-22,-330 23,1-1,-1 1,0-2,1 1,-1-1,0 0,-1 0,1 0,0-1,5-5,50-50,-2 2,-40 43,-1 1,-1 0,0-1,21-24,-33 32,0 0,-1 0,0-1,0 0,-1 1,0-1,0-1,0 1,-1 0,0-1,-1 1,1-1,-1-12,-6-218,4 228,0 1,0-1,-1 1,-1 0,1-1,-2 1,1 0,-1 0,0 1,-1-1,0 1,-1 0,1 0,-1 1,-1 0,0 0,0 0,0 1,0 0,-1 0,0 1,-1 0,1 0,-1 1,0 0,0 1,0 0,0 0,-1 1,1 0,-13-1,-90-5,-150 7,129 4,-1514-2,1625 0,0 0,1 1,-1 1,1 1,0 1,0 1,0 1,1 1,0 0,0 2,-22 14,28-15,0 1,1 1,0 0,1 1,1 0,0 1,0 0,1 0,1 1,1 1,0 0,0 0,1 0,1 1,-4 17,2 2,1 0,-4 49,10-70,1-1,0 1,1 0,0-1,1 0,0 1,1-1,1 0,7 18,-9-26,1 0,0-1,0 1,0-1,1 0,0 0,-1 0,1-1,1 1,-1-1,0 0,1 0,0 0,-1-1,1 0,0 0,0 0,8 2,8 0,-1-1,1-1,33-1,14 2,101 25,-134-22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6T12:16:17.5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1137 1547 24575,'-4'-5'0,"0"-1"0,1 1 0,0-1 0,0 0 0,0 0 0,1 0 0,-3-12 0,-6-11 0,-31-59 0,-3 3 0,-111-156 0,62 120 0,-125-123 0,182 207 0,-3 1 0,0 3 0,-71-45 0,83 58 0,1-1 0,2-1 0,-45-49 0,62 60 0,0 0 0,1-1 0,0 0 0,1 0 0,0 0 0,1-1 0,0 0 0,1 0 0,-5-25 0,5 17 0,-2 0 0,-17-39 0,21 56-61,-11-22-591,-24-38 0,22 45-6174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6T12:16:19.2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2 367 24575,'-2'-106'0,"5"-116"0,-3 221 0,0-1 0,0 1 0,0-1 0,0 1 0,0-1 0,0 1 0,1-1 0,-1 1 0,1-1 0,-1 1 0,1-1 0,-1 1 0,1 0 0,0-1 0,0 1 0,0 0 0,0 0 0,0-1 0,0 1 0,0 0 0,0 0 0,0 0 0,0 0 0,1 1 0,-1-1 0,0 0 0,0 0 0,1 1 0,-1-1 0,1 1 0,-1-1 0,1 1 0,-1-1 0,1 1 0,-1 0 0,1 0 0,-1 0 0,3 0 0,5 1 0,0 1 0,0 0 0,0 1 0,-1 0 0,14 6 0,0 0 0,150 33-1365,-154-36-5461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6T12:16:20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5085 51 24575,'-16'2'0,"-1"1"0,0 1 0,0 0 0,1 1 0,0 1 0,0 0 0,1 1 0,-17 10 0,-43 17 0,-7-7 0,-1-4 0,0-3 0,-2-4 0,-128 8 0,-355-17 0,363-10 0,-347 5 0,-338-5 0,459-13 0,-428-73 0,736 71 0,-446-89 0,495 90-1365,44 13-5461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6T12:16:24.8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26 381 24575,'1'-78'0,"2"46"0,-2 1 0,-2 0 0,0-1 0,-3 1 0,0 0 0,-15-53 0,19 84 0,-1-1 0,1 0 0,0 1 0,0-1 0,0 0 0,-1 0 0,1 1 0,0-1 0,0 0 0,0 0 0,0 1 0,0-1 0,0 0 0,1 1 0,-1-1 0,0 0 0,0 0 0,0 1 0,1-1 0,-1 0 0,0 1 0,1-1 0,-1 0 0,0 1 0,1-1 0,-1 1 0,1-1 0,-1 1 0,1-1 0,-1 1 0,1-1 0,0 1 0,-1-1 0,1 1 0,0 0 0,-1-1 0,1 1 0,0 0 0,-1 0 0,2-1 0,36-4 0,-30 5 0,286-2-191,-217 4-983,-24-1-5652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6T12:16:09.6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305 481 24575,'0'0'0,"0"0"0,0 0 0,0 0 0,0 0 0,0 1 0,0-1 0,0 0 0,0 0 0,0 0 0,1 0 0,-1 0 0,0 0 0,0 0 0,0 1 0,0-1 0,0 0 0,0 0 0,1 0 0,-1 0 0,0 0 0,0 0 0,0 0 0,0 0 0,0 0 0,1 0 0,-1 0 0,0 0 0,0 0 0,0 0 0,0 0 0,1 0 0,-1 0 0,0 0 0,0 0 0,0 0 0,0 0 0,1 0 0,-1 0 0,0 0 0,0 0 0,0 0 0,0 0 0,0 0 0,1 0 0,-1-1 0,0 1 0,0 0 0,0 0 0,0 0 0,0 0 0,0 0 0,16-11 0,11-12 0,-16 10 0,0 0 0,-1-1 0,0 0 0,-1 0 0,-1-1 0,0 0 0,-1-1 0,-1 0 0,0 0 0,-1 0 0,-1-1 0,4-24 0,7-23 0,-11 55 0,-1-1 0,0 0 0,-1 0 0,0 0 0,0-1 0,-1-13 0,-1 21 0,0 1 0,-1-1 0,0 0 0,1 1 0,-1-1 0,0 1 0,0-1 0,0 1 0,-1 0 0,1-1 0,-1 1 0,1 0 0,-1 0 0,0 0 0,1 0 0,-1 0 0,0 0 0,0 1 0,-1-1 0,1 1 0,0-1 0,0 1 0,-1 0 0,1 0 0,-1 0 0,1 0 0,-1 0 0,1 1 0,-5-1 0,-22-7 0,-1 2 0,0 2 0,-56-2 0,70 5 0,-1 2 0,1 0 0,1 1 0,-1 1 0,0 1 0,0 0 0,1 0 0,0 2 0,-15 7 0,25-9 0,1-1 0,-1 1 0,1 0 0,0 1 0,1-1 0,-1 0 0,1 1 0,0 0 0,0 0 0,0 0 0,1 0 0,0 1 0,-3 6 0,-20 78 0,24-85 0,-2 10 0,0 0 0,0 0 0,2 1 0,0-1 0,0 0 0,2 1 0,0-1 0,5 25 0,-5-33 0,2 0 0,-1 0 0,1-1 0,0 1 0,0 0 0,1-1 0,0 0 0,0 0 0,0 0 0,1 0 0,0 0 0,0-1 0,0 0 0,1 0 0,0-1 0,0 0 0,0 0 0,0 0 0,13 5 0,10 2 0,0-1 0,1-2 0,0-1 0,1-1 0,-1-2 0,34 1 0,-8 3-1365,-33-3-5461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6T12:16:11.4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173 639 24575,'7'-1'0,"0"0"0,1-1 0,-1-1 0,0 1 0,0-1 0,-1 0 0,11-6 0,13-5 0,-5 2 0,0-1 0,-2 0 0,1-2 0,-2 0 0,0-2 0,24-24 0,-36 33 0,31-26 0,-31 28 0,0-1 0,-1 0 0,1-1 0,-2 0 0,1-1 0,-1 0 0,0 0 0,-1-1 0,0 0 0,-1 0 0,0 0 0,-1-1 0,8-21 0,-7 12 0,-1 1 0,-1-1 0,0 1 0,-2-1 0,0 0 0,-2-21 0,0 36 0,-1 0 0,1-1 0,-1 1 0,-1 0 0,1 0 0,-1 0 0,1 0 0,-2 0 0,1 0 0,0 0 0,-1 1 0,0-1 0,0 1 0,0 0 0,-1 0 0,0 0 0,1 0 0,-1 1 0,0-1 0,-1 1 0,1 0 0,-1 0 0,1 1 0,-1-1 0,0 1 0,0 0 0,-9-2 0,-3 0 0,-1 1 0,1 0 0,-1 1 0,1 1 0,-1 1 0,0 0 0,0 2 0,1 0 0,-18 4 0,-11 5 0,0 2 0,-49 22 0,86-31 0,0 0 0,0 1 0,1 1 0,0 0 0,0 0 0,0 0 0,1 1 0,-1 0 0,2 0 0,-1 1 0,1 0 0,0 0 0,1 1 0,-7 12 0,1 3 0,0 1 0,2 1 0,1-1 0,-6 32 0,13-55 0,0 1 0,1-1 0,-1 1 0,1 0 0,-1-1 0,1 1 0,0 0 0,0 0 0,0-1 0,1 1 0,-1 0 0,0-1 0,1 1 0,0-1 0,0 1 0,0 0 0,0-1 0,0 0 0,0 1 0,3 2 0,-1-2 0,0-1 0,0 0 0,0 0 0,1 0 0,-1 0 0,1 0 0,-1-1 0,1 1 0,0-1 0,0 0 0,0 0 0,-1-1 0,7 1 0,5 1-115,100 19-1135,-93-14-5576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6T12:16:26.9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2420 48 24575,'-6'1'0,"-1"1"0,0 0 0,0 0 0,1 1 0,-1 0 0,1 0 0,0 0 0,0 1 0,0 0 0,0 0 0,-9 10 0,3-4 0,-41 29 0,-1-2 0,-1-3 0,-63 29 0,76-45 0,0-1 0,0-2 0,-2-2 0,1-2 0,-62 7 0,-50 0 0,0-8 0,-181-10 0,-158-19 0,360 15 0,102 3 0,-1-1 0,1-2 0,0-1 0,0-1 0,0-2 0,-45-18 0,71 24 0,1-1 0,0 0 0,0-1 0,0 1 0,0-1 0,1 0 0,-1 0 0,1 0 0,0-1 0,1 1 0,-1-1 0,1 0 0,-4-7 0,-2-7 0,0 0 0,-8-31 0,-14-29 0,-6 9-1365,25 49-5461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6T12:16:28.5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0 356 24575,'1'-32'0,"1"1"0,1-1 0,2 1 0,1 0 0,1 0 0,2 1 0,23-55 0,-31 82 0,1 0 0,-1-1 0,1 1 0,0 0 0,0 0 0,0 0 0,0 1 0,1-1 0,-1 0 0,1 1 0,0 0 0,0 0 0,-1-1 0,1 1 0,1 1 0,-1-1 0,0 0 0,0 1 0,1 0 0,-1 0 0,0 0 0,1 0 0,0 0 0,-1 1 0,1-1 0,-1 1 0,1 0 0,3 1 0,11 1 0,0 0 0,-1 2 0,0 0 0,28 11 0,9 2 0,-30-13-455,-1 0 0,42 0 0,-44-4-6371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00:44.6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0,'8576'0,"-7710"53,-4 0,-680-53,281 5,-315 3,166 32,-296-37,84 16,163 9,-140-26,2-1,168 23,-71 11,1-10,246-6,-284-20,-159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0T08:00:46.1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0,'4681'0,"-4650"0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E4160-26D0-41CA-B3E6-1C2D4FF30402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78D84-2AED-4CD7-9172-AAE961A62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964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78D84-2AED-4CD7-9172-AAE961A625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5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5" Type="http://schemas.openxmlformats.org/officeDocument/2006/relationships/image" Target="../media/image110.png"/><Relationship Id="rId4" Type="http://schemas.openxmlformats.org/officeDocument/2006/relationships/customXml" Target="../ink/ink30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50.xml"/><Relationship Id="rId21" Type="http://schemas.openxmlformats.org/officeDocument/2006/relationships/customXml" Target="../ink/ink41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54.xml"/><Relationship Id="rId50" Type="http://schemas.openxmlformats.org/officeDocument/2006/relationships/image" Target="../media/image136.png"/><Relationship Id="rId7" Type="http://schemas.openxmlformats.org/officeDocument/2006/relationships/customXml" Target="../ink/ink34.xml"/><Relationship Id="rId2" Type="http://schemas.openxmlformats.org/officeDocument/2006/relationships/image" Target="../media/image14.png"/><Relationship Id="rId16" Type="http://schemas.openxmlformats.org/officeDocument/2006/relationships/image" Target="../media/image119.png"/><Relationship Id="rId29" Type="http://schemas.openxmlformats.org/officeDocument/2006/relationships/customXml" Target="../ink/ink45.xml"/><Relationship Id="rId11" Type="http://schemas.openxmlformats.org/officeDocument/2006/relationships/customXml" Target="../ink/ink36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49.xml"/><Relationship Id="rId40" Type="http://schemas.openxmlformats.org/officeDocument/2006/relationships/image" Target="../media/image131.png"/><Relationship Id="rId45" Type="http://schemas.openxmlformats.org/officeDocument/2006/relationships/customXml" Target="../ink/ink53.xml"/><Relationship Id="rId53" Type="http://schemas.openxmlformats.org/officeDocument/2006/relationships/image" Target="../media/image15.png"/><Relationship Id="rId5" Type="http://schemas.openxmlformats.org/officeDocument/2006/relationships/customXml" Target="../ink/ink33.xml"/><Relationship Id="rId10" Type="http://schemas.openxmlformats.org/officeDocument/2006/relationships/image" Target="../media/image116.png"/><Relationship Id="rId19" Type="http://schemas.openxmlformats.org/officeDocument/2006/relationships/customXml" Target="../ink/ink40.xml"/><Relationship Id="rId31" Type="http://schemas.openxmlformats.org/officeDocument/2006/relationships/customXml" Target="../ink/ink46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113.png"/><Relationship Id="rId9" Type="http://schemas.openxmlformats.org/officeDocument/2006/relationships/customXml" Target="../ink/ink35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44.xml"/><Relationship Id="rId30" Type="http://schemas.openxmlformats.org/officeDocument/2006/relationships/image" Target="../media/image126.png"/><Relationship Id="rId35" Type="http://schemas.openxmlformats.org/officeDocument/2006/relationships/customXml" Target="../ink/ink48.xml"/><Relationship Id="rId43" Type="http://schemas.openxmlformats.org/officeDocument/2006/relationships/customXml" Target="../ink/ink52.xml"/><Relationship Id="rId48" Type="http://schemas.openxmlformats.org/officeDocument/2006/relationships/image" Target="../media/image135.png"/><Relationship Id="rId8" Type="http://schemas.openxmlformats.org/officeDocument/2006/relationships/image" Target="../media/image115.png"/><Relationship Id="rId51" Type="http://schemas.openxmlformats.org/officeDocument/2006/relationships/customXml" Target="../ink/ink56.xml"/><Relationship Id="rId3" Type="http://schemas.openxmlformats.org/officeDocument/2006/relationships/customXml" Target="../ink/ink32.xml"/><Relationship Id="rId12" Type="http://schemas.openxmlformats.org/officeDocument/2006/relationships/image" Target="../media/image117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33" Type="http://schemas.openxmlformats.org/officeDocument/2006/relationships/customXml" Target="../ink/ink47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5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2.xml"/><Relationship Id="rId18" Type="http://schemas.openxmlformats.org/officeDocument/2006/relationships/image" Target="../media/image146.png"/><Relationship Id="rId26" Type="http://schemas.openxmlformats.org/officeDocument/2006/relationships/image" Target="../media/image150.png"/><Relationship Id="rId39" Type="http://schemas.openxmlformats.org/officeDocument/2006/relationships/customXml" Target="../ink/ink75.xml"/><Relationship Id="rId21" Type="http://schemas.openxmlformats.org/officeDocument/2006/relationships/customXml" Target="../ink/ink66.xml"/><Relationship Id="rId34" Type="http://schemas.openxmlformats.org/officeDocument/2006/relationships/image" Target="../media/image154.png"/><Relationship Id="rId42" Type="http://schemas.openxmlformats.org/officeDocument/2006/relationships/image" Target="../media/image158.png"/><Relationship Id="rId7" Type="http://schemas.openxmlformats.org/officeDocument/2006/relationships/customXml" Target="../ink/ink59.xml"/><Relationship Id="rId2" Type="http://schemas.openxmlformats.org/officeDocument/2006/relationships/image" Target="../media/image15.png"/><Relationship Id="rId16" Type="http://schemas.openxmlformats.org/officeDocument/2006/relationships/image" Target="../media/image145.png"/><Relationship Id="rId20" Type="http://schemas.openxmlformats.org/officeDocument/2006/relationships/image" Target="../media/image147.png"/><Relationship Id="rId29" Type="http://schemas.openxmlformats.org/officeDocument/2006/relationships/customXml" Target="../ink/ink70.xml"/><Relationship Id="rId41" Type="http://schemas.openxmlformats.org/officeDocument/2006/relationships/customXml" Target="../ink/ink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customXml" Target="../ink/ink61.xml"/><Relationship Id="rId24" Type="http://schemas.openxmlformats.org/officeDocument/2006/relationships/image" Target="../media/image149.png"/><Relationship Id="rId32" Type="http://schemas.openxmlformats.org/officeDocument/2006/relationships/image" Target="../media/image153.png"/><Relationship Id="rId37" Type="http://schemas.openxmlformats.org/officeDocument/2006/relationships/customXml" Target="../ink/ink74.xml"/><Relationship Id="rId40" Type="http://schemas.openxmlformats.org/officeDocument/2006/relationships/image" Target="../media/image157.png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151.png"/><Relationship Id="rId36" Type="http://schemas.openxmlformats.org/officeDocument/2006/relationships/image" Target="../media/image155.png"/><Relationship Id="rId10" Type="http://schemas.openxmlformats.org/officeDocument/2006/relationships/image" Target="../media/image142.png"/><Relationship Id="rId19" Type="http://schemas.openxmlformats.org/officeDocument/2006/relationships/customXml" Target="../ink/ink65.xml"/><Relationship Id="rId31" Type="http://schemas.openxmlformats.org/officeDocument/2006/relationships/customXml" Target="../ink/ink71.xml"/><Relationship Id="rId4" Type="http://schemas.openxmlformats.org/officeDocument/2006/relationships/image" Target="../media/image139.png"/><Relationship Id="rId9" Type="http://schemas.openxmlformats.org/officeDocument/2006/relationships/customXml" Target="../ink/ink60.xml"/><Relationship Id="rId14" Type="http://schemas.openxmlformats.org/officeDocument/2006/relationships/image" Target="../media/image144.png"/><Relationship Id="rId22" Type="http://schemas.openxmlformats.org/officeDocument/2006/relationships/image" Target="../media/image148.png"/><Relationship Id="rId27" Type="http://schemas.openxmlformats.org/officeDocument/2006/relationships/customXml" Target="../ink/ink69.xml"/><Relationship Id="rId30" Type="http://schemas.openxmlformats.org/officeDocument/2006/relationships/image" Target="../media/image152.png"/><Relationship Id="rId35" Type="http://schemas.openxmlformats.org/officeDocument/2006/relationships/customXml" Target="../ink/ink73.xml"/><Relationship Id="rId8" Type="http://schemas.openxmlformats.org/officeDocument/2006/relationships/image" Target="../media/image141.png"/><Relationship Id="rId3" Type="http://schemas.openxmlformats.org/officeDocument/2006/relationships/customXml" Target="../ink/ink57.xml"/><Relationship Id="rId12" Type="http://schemas.openxmlformats.org/officeDocument/2006/relationships/image" Target="../media/image143.png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33" Type="http://schemas.openxmlformats.org/officeDocument/2006/relationships/customXml" Target="../ink/ink72.xml"/><Relationship Id="rId38" Type="http://schemas.openxmlformats.org/officeDocument/2006/relationships/image" Target="../media/image1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customXml" Target="../ink/ink78.xml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13" Type="http://schemas.openxmlformats.org/officeDocument/2006/relationships/customXml" Target="../ink/ink85.xml"/><Relationship Id="rId3" Type="http://schemas.openxmlformats.org/officeDocument/2006/relationships/customXml" Target="../ink/ink80.xml"/><Relationship Id="rId7" Type="http://schemas.openxmlformats.org/officeDocument/2006/relationships/customXml" Target="../ink/ink82.xml"/><Relationship Id="rId12" Type="http://schemas.openxmlformats.org/officeDocument/2006/relationships/image" Target="../media/image165.png"/><Relationship Id="rId2" Type="http://schemas.openxmlformats.org/officeDocument/2006/relationships/image" Target="../media/image17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11" Type="http://schemas.openxmlformats.org/officeDocument/2006/relationships/customXml" Target="../ink/ink84.xml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10" Type="http://schemas.openxmlformats.org/officeDocument/2006/relationships/image" Target="../media/image164.png"/><Relationship Id="rId4" Type="http://schemas.openxmlformats.org/officeDocument/2006/relationships/image" Target="../media/image1160.png"/><Relationship Id="rId9" Type="http://schemas.openxmlformats.org/officeDocument/2006/relationships/customXml" Target="../ink/ink83.xml"/><Relationship Id="rId14" Type="http://schemas.openxmlformats.org/officeDocument/2006/relationships/image" Target="../media/image166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60.png"/><Relationship Id="rId26" Type="http://schemas.openxmlformats.org/officeDocument/2006/relationships/image" Target="../media/image1300.png"/><Relationship Id="rId39" Type="http://schemas.openxmlformats.org/officeDocument/2006/relationships/customXml" Target="../ink/ink102.xml"/><Relationship Id="rId21" Type="http://schemas.openxmlformats.org/officeDocument/2006/relationships/customXml" Target="../ink/ink93.xml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customXml" Target="../ink/ink106.xml"/><Relationship Id="rId50" Type="http://schemas.openxmlformats.org/officeDocument/2006/relationships/image" Target="../media/image177.png"/><Relationship Id="rId55" Type="http://schemas.openxmlformats.org/officeDocument/2006/relationships/customXml" Target="../ink/ink110.xml"/><Relationship Id="rId63" Type="http://schemas.openxmlformats.org/officeDocument/2006/relationships/customXml" Target="../ink/ink114.xml"/><Relationship Id="rId68" Type="http://schemas.openxmlformats.org/officeDocument/2006/relationships/image" Target="../media/image186.png"/><Relationship Id="rId7" Type="http://schemas.openxmlformats.org/officeDocument/2006/relationships/customXml" Target="../ink/ink88.xml"/><Relationship Id="rId2" Type="http://schemas.openxmlformats.org/officeDocument/2006/relationships/image" Target="../media/image17.png"/><Relationship Id="rId16" Type="http://schemas.openxmlformats.org/officeDocument/2006/relationships/image" Target="../media/image1250.png"/><Relationship Id="rId29" Type="http://schemas.openxmlformats.org/officeDocument/2006/relationships/customXml" Target="../ink/ink97.xml"/><Relationship Id="rId24" Type="http://schemas.openxmlformats.org/officeDocument/2006/relationships/image" Target="../media/image1290.png"/><Relationship Id="rId32" Type="http://schemas.openxmlformats.org/officeDocument/2006/relationships/image" Target="../media/image168.png"/><Relationship Id="rId37" Type="http://schemas.openxmlformats.org/officeDocument/2006/relationships/customXml" Target="../ink/ink101.xml"/><Relationship Id="rId40" Type="http://schemas.openxmlformats.org/officeDocument/2006/relationships/image" Target="../media/image172.png"/><Relationship Id="rId45" Type="http://schemas.openxmlformats.org/officeDocument/2006/relationships/customXml" Target="../ink/ink105.xml"/><Relationship Id="rId53" Type="http://schemas.openxmlformats.org/officeDocument/2006/relationships/customXml" Target="../ink/ink109.xml"/><Relationship Id="rId58" Type="http://schemas.openxmlformats.org/officeDocument/2006/relationships/image" Target="../media/image181.png"/><Relationship Id="rId66" Type="http://schemas.openxmlformats.org/officeDocument/2006/relationships/image" Target="../media/image185.png"/><Relationship Id="rId61" Type="http://schemas.openxmlformats.org/officeDocument/2006/relationships/customXml" Target="../ink/ink113.xml"/><Relationship Id="rId19" Type="http://schemas.openxmlformats.org/officeDocument/2006/relationships/customXml" Target="../ink/ink92.xml"/><Relationship Id="rId14" Type="http://schemas.openxmlformats.org/officeDocument/2006/relationships/image" Target="../media/image1240.png"/><Relationship Id="rId22" Type="http://schemas.openxmlformats.org/officeDocument/2006/relationships/image" Target="../media/image1280.png"/><Relationship Id="rId27" Type="http://schemas.openxmlformats.org/officeDocument/2006/relationships/customXml" Target="../ink/ink96.xml"/><Relationship Id="rId30" Type="http://schemas.openxmlformats.org/officeDocument/2006/relationships/image" Target="../media/image1320.png"/><Relationship Id="rId35" Type="http://schemas.openxmlformats.org/officeDocument/2006/relationships/customXml" Target="../ink/ink100.xml"/><Relationship Id="rId43" Type="http://schemas.openxmlformats.org/officeDocument/2006/relationships/customXml" Target="../ink/ink104.xml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8" Type="http://schemas.openxmlformats.org/officeDocument/2006/relationships/image" Target="../media/image1210.png"/><Relationship Id="rId51" Type="http://schemas.openxmlformats.org/officeDocument/2006/relationships/customXml" Target="../ink/ink108.xml"/><Relationship Id="rId3" Type="http://schemas.openxmlformats.org/officeDocument/2006/relationships/customXml" Target="../ink/ink87.xml"/><Relationship Id="rId17" Type="http://schemas.openxmlformats.org/officeDocument/2006/relationships/customXml" Target="../ink/ink91.xml"/><Relationship Id="rId25" Type="http://schemas.openxmlformats.org/officeDocument/2006/relationships/customXml" Target="../ink/ink95.xml"/><Relationship Id="rId33" Type="http://schemas.openxmlformats.org/officeDocument/2006/relationships/customXml" Target="../ink/ink99.xml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customXml" Target="../ink/ink112.xml"/><Relationship Id="rId67" Type="http://schemas.openxmlformats.org/officeDocument/2006/relationships/customXml" Target="../ink/ink116.xml"/><Relationship Id="rId20" Type="http://schemas.openxmlformats.org/officeDocument/2006/relationships/image" Target="../media/image1270.png"/><Relationship Id="rId41" Type="http://schemas.openxmlformats.org/officeDocument/2006/relationships/customXml" Target="../ink/ink103.xml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0.png"/><Relationship Id="rId15" Type="http://schemas.openxmlformats.org/officeDocument/2006/relationships/customXml" Target="../ink/ink90.xml"/><Relationship Id="rId23" Type="http://schemas.openxmlformats.org/officeDocument/2006/relationships/customXml" Target="../ink/ink94.xml"/><Relationship Id="rId28" Type="http://schemas.openxmlformats.org/officeDocument/2006/relationships/image" Target="../media/image1310.png"/><Relationship Id="rId36" Type="http://schemas.openxmlformats.org/officeDocument/2006/relationships/image" Target="../media/image170.png"/><Relationship Id="rId49" Type="http://schemas.openxmlformats.org/officeDocument/2006/relationships/customXml" Target="../ink/ink107.xml"/><Relationship Id="rId57" Type="http://schemas.openxmlformats.org/officeDocument/2006/relationships/customXml" Target="../ink/ink111.xml"/><Relationship Id="rId31" Type="http://schemas.openxmlformats.org/officeDocument/2006/relationships/customXml" Target="../ink/ink98.xml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customXml" Target="../ink/ink115.xml"/><Relationship Id="rId9" Type="http://schemas.openxmlformats.org/officeDocument/2006/relationships/customXml" Target="../ink/ink8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2.xml"/><Relationship Id="rId18" Type="http://schemas.openxmlformats.org/officeDocument/2006/relationships/image" Target="../media/image196.png"/><Relationship Id="rId26" Type="http://schemas.openxmlformats.org/officeDocument/2006/relationships/image" Target="../media/image200.png"/><Relationship Id="rId39" Type="http://schemas.openxmlformats.org/officeDocument/2006/relationships/customXml" Target="../ink/ink135.xml"/><Relationship Id="rId21" Type="http://schemas.openxmlformats.org/officeDocument/2006/relationships/customXml" Target="../ink/ink126.xml"/><Relationship Id="rId34" Type="http://schemas.openxmlformats.org/officeDocument/2006/relationships/image" Target="../media/image204.png"/><Relationship Id="rId42" Type="http://schemas.openxmlformats.org/officeDocument/2006/relationships/image" Target="../media/image208.png"/><Relationship Id="rId47" Type="http://schemas.openxmlformats.org/officeDocument/2006/relationships/customXml" Target="../ink/ink139.xml"/><Relationship Id="rId50" Type="http://schemas.openxmlformats.org/officeDocument/2006/relationships/image" Target="../media/image212.png"/><Relationship Id="rId55" Type="http://schemas.openxmlformats.org/officeDocument/2006/relationships/customXml" Target="../ink/ink143.xml"/><Relationship Id="rId7" Type="http://schemas.openxmlformats.org/officeDocument/2006/relationships/customXml" Target="../ink/ink119.xml"/><Relationship Id="rId2" Type="http://schemas.openxmlformats.org/officeDocument/2006/relationships/image" Target="../media/image19.png"/><Relationship Id="rId16" Type="http://schemas.openxmlformats.org/officeDocument/2006/relationships/image" Target="../media/image195.png"/><Relationship Id="rId29" Type="http://schemas.openxmlformats.org/officeDocument/2006/relationships/customXml" Target="../ink/ink130.xml"/><Relationship Id="rId11" Type="http://schemas.openxmlformats.org/officeDocument/2006/relationships/customXml" Target="../ink/ink121.xml"/><Relationship Id="rId24" Type="http://schemas.openxmlformats.org/officeDocument/2006/relationships/image" Target="../media/image199.png"/><Relationship Id="rId32" Type="http://schemas.openxmlformats.org/officeDocument/2006/relationships/image" Target="../media/image203.png"/><Relationship Id="rId37" Type="http://schemas.openxmlformats.org/officeDocument/2006/relationships/customXml" Target="../ink/ink134.xml"/><Relationship Id="rId40" Type="http://schemas.openxmlformats.org/officeDocument/2006/relationships/image" Target="../media/image207.png"/><Relationship Id="rId45" Type="http://schemas.openxmlformats.org/officeDocument/2006/relationships/customXml" Target="../ink/ink138.xml"/><Relationship Id="rId53" Type="http://schemas.openxmlformats.org/officeDocument/2006/relationships/customXml" Target="../ink/ink142.xml"/><Relationship Id="rId58" Type="http://schemas.openxmlformats.org/officeDocument/2006/relationships/image" Target="../media/image216.png"/><Relationship Id="rId5" Type="http://schemas.openxmlformats.org/officeDocument/2006/relationships/customXml" Target="../ink/ink118.xml"/><Relationship Id="rId19" Type="http://schemas.openxmlformats.org/officeDocument/2006/relationships/customXml" Target="../ink/ink125.xml"/><Relationship Id="rId4" Type="http://schemas.openxmlformats.org/officeDocument/2006/relationships/image" Target="../media/image189.png"/><Relationship Id="rId9" Type="http://schemas.openxmlformats.org/officeDocument/2006/relationships/customXml" Target="../ink/ink120.xml"/><Relationship Id="rId14" Type="http://schemas.openxmlformats.org/officeDocument/2006/relationships/image" Target="../media/image194.png"/><Relationship Id="rId22" Type="http://schemas.openxmlformats.org/officeDocument/2006/relationships/image" Target="../media/image198.png"/><Relationship Id="rId27" Type="http://schemas.openxmlformats.org/officeDocument/2006/relationships/customXml" Target="../ink/ink129.xml"/><Relationship Id="rId30" Type="http://schemas.openxmlformats.org/officeDocument/2006/relationships/image" Target="../media/image202.png"/><Relationship Id="rId35" Type="http://schemas.openxmlformats.org/officeDocument/2006/relationships/customXml" Target="../ink/ink133.xml"/><Relationship Id="rId43" Type="http://schemas.openxmlformats.org/officeDocument/2006/relationships/customXml" Target="../ink/ink137.xml"/><Relationship Id="rId48" Type="http://schemas.openxmlformats.org/officeDocument/2006/relationships/image" Target="../media/image211.png"/><Relationship Id="rId56" Type="http://schemas.openxmlformats.org/officeDocument/2006/relationships/image" Target="../media/image215.png"/><Relationship Id="rId8" Type="http://schemas.openxmlformats.org/officeDocument/2006/relationships/image" Target="../media/image191.png"/><Relationship Id="rId51" Type="http://schemas.openxmlformats.org/officeDocument/2006/relationships/customXml" Target="../ink/ink141.xml"/><Relationship Id="rId3" Type="http://schemas.openxmlformats.org/officeDocument/2006/relationships/customXml" Target="../ink/ink117.xml"/><Relationship Id="rId12" Type="http://schemas.openxmlformats.org/officeDocument/2006/relationships/image" Target="../media/image193.png"/><Relationship Id="rId17" Type="http://schemas.openxmlformats.org/officeDocument/2006/relationships/customXml" Target="../ink/ink124.xml"/><Relationship Id="rId25" Type="http://schemas.openxmlformats.org/officeDocument/2006/relationships/customXml" Target="../ink/ink128.xml"/><Relationship Id="rId33" Type="http://schemas.openxmlformats.org/officeDocument/2006/relationships/customXml" Target="../ink/ink132.xml"/><Relationship Id="rId38" Type="http://schemas.openxmlformats.org/officeDocument/2006/relationships/image" Target="../media/image206.png"/><Relationship Id="rId46" Type="http://schemas.openxmlformats.org/officeDocument/2006/relationships/image" Target="../media/image210.png"/><Relationship Id="rId59" Type="http://schemas.openxmlformats.org/officeDocument/2006/relationships/customXml" Target="../ink/ink145.xml"/><Relationship Id="rId20" Type="http://schemas.openxmlformats.org/officeDocument/2006/relationships/image" Target="../media/image197.png"/><Relationship Id="rId41" Type="http://schemas.openxmlformats.org/officeDocument/2006/relationships/customXml" Target="../ink/ink136.xml"/><Relationship Id="rId54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5" Type="http://schemas.openxmlformats.org/officeDocument/2006/relationships/customXml" Target="../ink/ink123.xml"/><Relationship Id="rId23" Type="http://schemas.openxmlformats.org/officeDocument/2006/relationships/customXml" Target="../ink/ink127.xml"/><Relationship Id="rId28" Type="http://schemas.openxmlformats.org/officeDocument/2006/relationships/image" Target="../media/image201.png"/><Relationship Id="rId36" Type="http://schemas.openxmlformats.org/officeDocument/2006/relationships/image" Target="../media/image205.png"/><Relationship Id="rId49" Type="http://schemas.openxmlformats.org/officeDocument/2006/relationships/customXml" Target="../ink/ink140.xml"/><Relationship Id="rId57" Type="http://schemas.openxmlformats.org/officeDocument/2006/relationships/customXml" Target="../ink/ink144.xml"/><Relationship Id="rId10" Type="http://schemas.openxmlformats.org/officeDocument/2006/relationships/image" Target="../media/image192.png"/><Relationship Id="rId31" Type="http://schemas.openxmlformats.org/officeDocument/2006/relationships/customXml" Target="../ink/ink131.xml"/><Relationship Id="rId44" Type="http://schemas.openxmlformats.org/officeDocument/2006/relationships/image" Target="../media/image209.png"/><Relationship Id="rId52" Type="http://schemas.openxmlformats.org/officeDocument/2006/relationships/image" Target="../media/image213.png"/><Relationship Id="rId60" Type="http://schemas.openxmlformats.org/officeDocument/2006/relationships/image" Target="../media/image2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customXml" Target="../ink/ink151.xml"/><Relationship Id="rId18" Type="http://schemas.openxmlformats.org/officeDocument/2006/relationships/image" Target="../media/image226.png"/><Relationship Id="rId3" Type="http://schemas.openxmlformats.org/officeDocument/2006/relationships/customXml" Target="../ink/ink146.xml"/><Relationship Id="rId21" Type="http://schemas.openxmlformats.org/officeDocument/2006/relationships/customXml" Target="../ink/ink155.xml"/><Relationship Id="rId7" Type="http://schemas.openxmlformats.org/officeDocument/2006/relationships/customXml" Target="../ink/ink148.xml"/><Relationship Id="rId12" Type="http://schemas.openxmlformats.org/officeDocument/2006/relationships/image" Target="../media/image223.png"/><Relationship Id="rId17" Type="http://schemas.openxmlformats.org/officeDocument/2006/relationships/customXml" Target="../ink/ink153.xml"/><Relationship Id="rId2" Type="http://schemas.openxmlformats.org/officeDocument/2006/relationships/image" Target="../media/image20.png"/><Relationship Id="rId16" Type="http://schemas.openxmlformats.org/officeDocument/2006/relationships/image" Target="../media/image225.png"/><Relationship Id="rId20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customXml" Target="../ink/ink150.xml"/><Relationship Id="rId5" Type="http://schemas.openxmlformats.org/officeDocument/2006/relationships/customXml" Target="../ink/ink147.xml"/><Relationship Id="rId15" Type="http://schemas.openxmlformats.org/officeDocument/2006/relationships/customXml" Target="../ink/ink152.xml"/><Relationship Id="rId23" Type="http://schemas.openxmlformats.org/officeDocument/2006/relationships/image" Target="../media/image229.png"/><Relationship Id="rId10" Type="http://schemas.openxmlformats.org/officeDocument/2006/relationships/image" Target="../media/image222.png"/><Relationship Id="rId19" Type="http://schemas.openxmlformats.org/officeDocument/2006/relationships/customXml" Target="../ink/ink154.xml"/><Relationship Id="rId4" Type="http://schemas.openxmlformats.org/officeDocument/2006/relationships/image" Target="../media/image219.png"/><Relationship Id="rId9" Type="http://schemas.openxmlformats.org/officeDocument/2006/relationships/customXml" Target="../ink/ink149.xml"/><Relationship Id="rId14" Type="http://schemas.openxmlformats.org/officeDocument/2006/relationships/image" Target="../media/image224.png"/><Relationship Id="rId22" Type="http://schemas.openxmlformats.org/officeDocument/2006/relationships/image" Target="../media/image22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1.xml"/><Relationship Id="rId18" Type="http://schemas.openxmlformats.org/officeDocument/2006/relationships/image" Target="../media/image237.png"/><Relationship Id="rId26" Type="http://schemas.openxmlformats.org/officeDocument/2006/relationships/image" Target="../media/image241.png"/><Relationship Id="rId21" Type="http://schemas.openxmlformats.org/officeDocument/2006/relationships/customXml" Target="../ink/ink165.xml"/><Relationship Id="rId34" Type="http://schemas.openxmlformats.org/officeDocument/2006/relationships/image" Target="../media/image245.png"/><Relationship Id="rId7" Type="http://schemas.openxmlformats.org/officeDocument/2006/relationships/customXml" Target="../ink/ink158.xml"/><Relationship Id="rId12" Type="http://schemas.openxmlformats.org/officeDocument/2006/relationships/image" Target="../media/image234.png"/><Relationship Id="rId17" Type="http://schemas.openxmlformats.org/officeDocument/2006/relationships/customXml" Target="../ink/ink163.xml"/><Relationship Id="rId25" Type="http://schemas.openxmlformats.org/officeDocument/2006/relationships/customXml" Target="../ink/ink167.xml"/><Relationship Id="rId33" Type="http://schemas.openxmlformats.org/officeDocument/2006/relationships/customXml" Target="../ink/ink171.xml"/><Relationship Id="rId38" Type="http://schemas.openxmlformats.org/officeDocument/2006/relationships/image" Target="../media/image247.png"/><Relationship Id="rId2" Type="http://schemas.openxmlformats.org/officeDocument/2006/relationships/image" Target="../media/image20.png"/><Relationship Id="rId16" Type="http://schemas.openxmlformats.org/officeDocument/2006/relationships/image" Target="../media/image236.png"/><Relationship Id="rId20" Type="http://schemas.openxmlformats.org/officeDocument/2006/relationships/image" Target="../media/image238.png"/><Relationship Id="rId29" Type="http://schemas.openxmlformats.org/officeDocument/2006/relationships/customXml" Target="../ink/ink1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customXml" Target="../ink/ink160.xml"/><Relationship Id="rId24" Type="http://schemas.openxmlformats.org/officeDocument/2006/relationships/image" Target="../media/image240.png"/><Relationship Id="rId32" Type="http://schemas.openxmlformats.org/officeDocument/2006/relationships/image" Target="../media/image244.png"/><Relationship Id="rId37" Type="http://schemas.openxmlformats.org/officeDocument/2006/relationships/customXml" Target="../ink/ink173.xml"/><Relationship Id="rId5" Type="http://schemas.openxmlformats.org/officeDocument/2006/relationships/customXml" Target="../ink/ink157.xml"/><Relationship Id="rId15" Type="http://schemas.openxmlformats.org/officeDocument/2006/relationships/customXml" Target="../ink/ink162.xml"/><Relationship Id="rId23" Type="http://schemas.openxmlformats.org/officeDocument/2006/relationships/customXml" Target="../ink/ink166.xml"/><Relationship Id="rId28" Type="http://schemas.openxmlformats.org/officeDocument/2006/relationships/image" Target="../media/image242.png"/><Relationship Id="rId36" Type="http://schemas.openxmlformats.org/officeDocument/2006/relationships/image" Target="../media/image246.png"/><Relationship Id="rId10" Type="http://schemas.openxmlformats.org/officeDocument/2006/relationships/image" Target="../media/image233.png"/><Relationship Id="rId19" Type="http://schemas.openxmlformats.org/officeDocument/2006/relationships/customXml" Target="../ink/ink164.xml"/><Relationship Id="rId31" Type="http://schemas.openxmlformats.org/officeDocument/2006/relationships/customXml" Target="../ink/ink170.xml"/><Relationship Id="rId4" Type="http://schemas.openxmlformats.org/officeDocument/2006/relationships/image" Target="../media/image230.png"/><Relationship Id="rId9" Type="http://schemas.openxmlformats.org/officeDocument/2006/relationships/customXml" Target="../ink/ink159.xml"/><Relationship Id="rId14" Type="http://schemas.openxmlformats.org/officeDocument/2006/relationships/image" Target="../media/image235.png"/><Relationship Id="rId22" Type="http://schemas.openxmlformats.org/officeDocument/2006/relationships/image" Target="../media/image239.png"/><Relationship Id="rId27" Type="http://schemas.openxmlformats.org/officeDocument/2006/relationships/customXml" Target="../ink/ink168.xml"/><Relationship Id="rId30" Type="http://schemas.openxmlformats.org/officeDocument/2006/relationships/image" Target="../media/image243.png"/><Relationship Id="rId35" Type="http://schemas.openxmlformats.org/officeDocument/2006/relationships/customXml" Target="../ink/ink172.xml"/><Relationship Id="rId8" Type="http://schemas.openxmlformats.org/officeDocument/2006/relationships/image" Target="../media/image232.png"/><Relationship Id="rId3" Type="http://schemas.openxmlformats.org/officeDocument/2006/relationships/customXml" Target="../ink/ink1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6.xml"/><Relationship Id="rId13" Type="http://schemas.openxmlformats.org/officeDocument/2006/relationships/image" Target="../media/image254.png"/><Relationship Id="rId3" Type="http://schemas.openxmlformats.org/officeDocument/2006/relationships/image" Target="../media/image22.png"/><Relationship Id="rId7" Type="http://schemas.openxmlformats.org/officeDocument/2006/relationships/image" Target="../media/image251.png"/><Relationship Id="rId12" Type="http://schemas.openxmlformats.org/officeDocument/2006/relationships/customXml" Target="../ink/ink178.xml"/><Relationship Id="rId17" Type="http://schemas.openxmlformats.org/officeDocument/2006/relationships/image" Target="../media/image256.png"/><Relationship Id="rId2" Type="http://schemas.openxmlformats.org/officeDocument/2006/relationships/image" Target="../media/image21.png"/><Relationship Id="rId16" Type="http://schemas.openxmlformats.org/officeDocument/2006/relationships/customXml" Target="../ink/ink1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5.xml"/><Relationship Id="rId11" Type="http://schemas.openxmlformats.org/officeDocument/2006/relationships/image" Target="../media/image253.png"/><Relationship Id="rId5" Type="http://schemas.openxmlformats.org/officeDocument/2006/relationships/image" Target="../media/image250.png"/><Relationship Id="rId15" Type="http://schemas.openxmlformats.org/officeDocument/2006/relationships/image" Target="../media/image255.png"/><Relationship Id="rId10" Type="http://schemas.openxmlformats.org/officeDocument/2006/relationships/customXml" Target="../ink/ink177.xml"/><Relationship Id="rId4" Type="http://schemas.openxmlformats.org/officeDocument/2006/relationships/customXml" Target="../ink/ink174.xml"/><Relationship Id="rId9" Type="http://schemas.openxmlformats.org/officeDocument/2006/relationships/image" Target="../media/image252.png"/><Relationship Id="rId14" Type="http://schemas.openxmlformats.org/officeDocument/2006/relationships/customXml" Target="../ink/ink17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customXml" Target="../ink/ink186.xml"/><Relationship Id="rId18" Type="http://schemas.openxmlformats.org/officeDocument/2006/relationships/image" Target="../media/image265.png"/><Relationship Id="rId26" Type="http://schemas.openxmlformats.org/officeDocument/2006/relationships/image" Target="../media/image269.png"/><Relationship Id="rId3" Type="http://schemas.openxmlformats.org/officeDocument/2006/relationships/customXml" Target="../ink/ink181.xml"/><Relationship Id="rId21" Type="http://schemas.openxmlformats.org/officeDocument/2006/relationships/customXml" Target="../ink/ink190.xml"/><Relationship Id="rId7" Type="http://schemas.openxmlformats.org/officeDocument/2006/relationships/customXml" Target="../ink/ink183.xml"/><Relationship Id="rId12" Type="http://schemas.openxmlformats.org/officeDocument/2006/relationships/image" Target="../media/image262.png"/><Relationship Id="rId17" Type="http://schemas.openxmlformats.org/officeDocument/2006/relationships/customXml" Target="../ink/ink188.xml"/><Relationship Id="rId25" Type="http://schemas.openxmlformats.org/officeDocument/2006/relationships/customXml" Target="../ink/ink192.xml"/><Relationship Id="rId2" Type="http://schemas.openxmlformats.org/officeDocument/2006/relationships/image" Target="../media/image23.png"/><Relationship Id="rId16" Type="http://schemas.openxmlformats.org/officeDocument/2006/relationships/image" Target="../media/image264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customXml" Target="../ink/ink185.xml"/><Relationship Id="rId24" Type="http://schemas.openxmlformats.org/officeDocument/2006/relationships/image" Target="../media/image268.png"/><Relationship Id="rId5" Type="http://schemas.openxmlformats.org/officeDocument/2006/relationships/customXml" Target="../ink/ink182.xml"/><Relationship Id="rId15" Type="http://schemas.openxmlformats.org/officeDocument/2006/relationships/customXml" Target="../ink/ink187.xml"/><Relationship Id="rId23" Type="http://schemas.openxmlformats.org/officeDocument/2006/relationships/customXml" Target="../ink/ink191.xml"/><Relationship Id="rId28" Type="http://schemas.openxmlformats.org/officeDocument/2006/relationships/image" Target="../media/image270.png"/><Relationship Id="rId10" Type="http://schemas.openxmlformats.org/officeDocument/2006/relationships/image" Target="../media/image261.png"/><Relationship Id="rId19" Type="http://schemas.openxmlformats.org/officeDocument/2006/relationships/customXml" Target="../ink/ink189.xml"/><Relationship Id="rId4" Type="http://schemas.openxmlformats.org/officeDocument/2006/relationships/image" Target="../media/image258.png"/><Relationship Id="rId9" Type="http://schemas.openxmlformats.org/officeDocument/2006/relationships/customXml" Target="../ink/ink184.xml"/><Relationship Id="rId14" Type="http://schemas.openxmlformats.org/officeDocument/2006/relationships/image" Target="../media/image263.png"/><Relationship Id="rId22" Type="http://schemas.openxmlformats.org/officeDocument/2006/relationships/image" Target="../media/image267.png"/><Relationship Id="rId27" Type="http://schemas.openxmlformats.org/officeDocument/2006/relationships/customXml" Target="../ink/ink19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7.png"/><Relationship Id="rId18" Type="http://schemas.openxmlformats.org/officeDocument/2006/relationships/customXml" Target="../ink/ink201.xml"/><Relationship Id="rId26" Type="http://schemas.openxmlformats.org/officeDocument/2006/relationships/customXml" Target="../ink/ink205.xml"/><Relationship Id="rId39" Type="http://schemas.openxmlformats.org/officeDocument/2006/relationships/image" Target="../media/image290.png"/><Relationship Id="rId21" Type="http://schemas.openxmlformats.org/officeDocument/2006/relationships/image" Target="../media/image281.png"/><Relationship Id="rId34" Type="http://schemas.openxmlformats.org/officeDocument/2006/relationships/customXml" Target="../ink/ink209.xml"/><Relationship Id="rId7" Type="http://schemas.openxmlformats.org/officeDocument/2006/relationships/image" Target="../media/image274.png"/><Relationship Id="rId2" Type="http://schemas.openxmlformats.org/officeDocument/2006/relationships/image" Target="../media/image25.png"/><Relationship Id="rId16" Type="http://schemas.openxmlformats.org/officeDocument/2006/relationships/customXml" Target="../ink/ink200.xml"/><Relationship Id="rId20" Type="http://schemas.openxmlformats.org/officeDocument/2006/relationships/customXml" Target="../ink/ink202.xml"/><Relationship Id="rId29" Type="http://schemas.openxmlformats.org/officeDocument/2006/relationships/image" Target="../media/image285.png"/><Relationship Id="rId41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5.xml"/><Relationship Id="rId11" Type="http://schemas.openxmlformats.org/officeDocument/2006/relationships/image" Target="../media/image276.png"/><Relationship Id="rId24" Type="http://schemas.openxmlformats.org/officeDocument/2006/relationships/customXml" Target="../ink/ink204.xml"/><Relationship Id="rId32" Type="http://schemas.openxmlformats.org/officeDocument/2006/relationships/customXml" Target="../ink/ink208.xml"/><Relationship Id="rId37" Type="http://schemas.openxmlformats.org/officeDocument/2006/relationships/image" Target="../media/image289.png"/><Relationship Id="rId40" Type="http://schemas.openxmlformats.org/officeDocument/2006/relationships/customXml" Target="../ink/ink212.xml"/><Relationship Id="rId5" Type="http://schemas.openxmlformats.org/officeDocument/2006/relationships/image" Target="../media/image273.png"/><Relationship Id="rId15" Type="http://schemas.openxmlformats.org/officeDocument/2006/relationships/image" Target="../media/image278.png"/><Relationship Id="rId23" Type="http://schemas.openxmlformats.org/officeDocument/2006/relationships/image" Target="../media/image282.png"/><Relationship Id="rId28" Type="http://schemas.openxmlformats.org/officeDocument/2006/relationships/customXml" Target="../ink/ink206.xml"/><Relationship Id="rId36" Type="http://schemas.openxmlformats.org/officeDocument/2006/relationships/customXml" Target="../ink/ink210.xml"/><Relationship Id="rId10" Type="http://schemas.openxmlformats.org/officeDocument/2006/relationships/customXml" Target="../ink/ink197.xml"/><Relationship Id="rId19" Type="http://schemas.openxmlformats.org/officeDocument/2006/relationships/image" Target="../media/image280.png"/><Relationship Id="rId31" Type="http://schemas.openxmlformats.org/officeDocument/2006/relationships/image" Target="../media/image286.png"/><Relationship Id="rId4" Type="http://schemas.openxmlformats.org/officeDocument/2006/relationships/customXml" Target="../ink/ink194.xml"/><Relationship Id="rId9" Type="http://schemas.openxmlformats.org/officeDocument/2006/relationships/image" Target="../media/image275.png"/><Relationship Id="rId14" Type="http://schemas.openxmlformats.org/officeDocument/2006/relationships/customXml" Target="../ink/ink199.xml"/><Relationship Id="rId22" Type="http://schemas.openxmlformats.org/officeDocument/2006/relationships/customXml" Target="../ink/ink203.xml"/><Relationship Id="rId27" Type="http://schemas.openxmlformats.org/officeDocument/2006/relationships/image" Target="../media/image284.png"/><Relationship Id="rId30" Type="http://schemas.openxmlformats.org/officeDocument/2006/relationships/customXml" Target="../ink/ink207.xml"/><Relationship Id="rId35" Type="http://schemas.openxmlformats.org/officeDocument/2006/relationships/image" Target="../media/image288.png"/><Relationship Id="rId8" Type="http://schemas.openxmlformats.org/officeDocument/2006/relationships/customXml" Target="../ink/ink196.xml"/><Relationship Id="rId3" Type="http://schemas.openxmlformats.org/officeDocument/2006/relationships/image" Target="../media/image24.png"/><Relationship Id="rId12" Type="http://schemas.openxmlformats.org/officeDocument/2006/relationships/customXml" Target="../ink/ink198.xml"/><Relationship Id="rId17" Type="http://schemas.openxmlformats.org/officeDocument/2006/relationships/image" Target="../media/image279.png"/><Relationship Id="rId25" Type="http://schemas.openxmlformats.org/officeDocument/2006/relationships/image" Target="../media/image283.png"/><Relationship Id="rId33" Type="http://schemas.openxmlformats.org/officeDocument/2006/relationships/image" Target="../media/image287.png"/><Relationship Id="rId38" Type="http://schemas.openxmlformats.org/officeDocument/2006/relationships/customXml" Target="../ink/ink2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customXml" Target="../ink/ink218.xml"/><Relationship Id="rId18" Type="http://schemas.openxmlformats.org/officeDocument/2006/relationships/image" Target="../media/image299.png"/><Relationship Id="rId3" Type="http://schemas.openxmlformats.org/officeDocument/2006/relationships/customXml" Target="../ink/ink213.xml"/><Relationship Id="rId21" Type="http://schemas.openxmlformats.org/officeDocument/2006/relationships/customXml" Target="../ink/ink222.xml"/><Relationship Id="rId7" Type="http://schemas.openxmlformats.org/officeDocument/2006/relationships/customXml" Target="../ink/ink215.xml"/><Relationship Id="rId12" Type="http://schemas.openxmlformats.org/officeDocument/2006/relationships/image" Target="../media/image296.png"/><Relationship Id="rId17" Type="http://schemas.openxmlformats.org/officeDocument/2006/relationships/customXml" Target="../ink/ink220.xml"/><Relationship Id="rId2" Type="http://schemas.openxmlformats.org/officeDocument/2006/relationships/image" Target="../media/image24.png"/><Relationship Id="rId16" Type="http://schemas.openxmlformats.org/officeDocument/2006/relationships/image" Target="../media/image298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11" Type="http://schemas.openxmlformats.org/officeDocument/2006/relationships/customXml" Target="../ink/ink217.xml"/><Relationship Id="rId24" Type="http://schemas.openxmlformats.org/officeDocument/2006/relationships/image" Target="../media/image302.png"/><Relationship Id="rId5" Type="http://schemas.openxmlformats.org/officeDocument/2006/relationships/customXml" Target="../ink/ink214.xml"/><Relationship Id="rId15" Type="http://schemas.openxmlformats.org/officeDocument/2006/relationships/customXml" Target="../ink/ink219.xml"/><Relationship Id="rId23" Type="http://schemas.openxmlformats.org/officeDocument/2006/relationships/customXml" Target="../ink/ink223.xml"/><Relationship Id="rId10" Type="http://schemas.openxmlformats.org/officeDocument/2006/relationships/image" Target="../media/image295.png"/><Relationship Id="rId19" Type="http://schemas.openxmlformats.org/officeDocument/2006/relationships/customXml" Target="../ink/ink221.xml"/><Relationship Id="rId4" Type="http://schemas.openxmlformats.org/officeDocument/2006/relationships/image" Target="../media/image292.png"/><Relationship Id="rId9" Type="http://schemas.openxmlformats.org/officeDocument/2006/relationships/customXml" Target="../ink/ink216.xml"/><Relationship Id="rId14" Type="http://schemas.openxmlformats.org/officeDocument/2006/relationships/image" Target="../media/image297.png"/><Relationship Id="rId22" Type="http://schemas.openxmlformats.org/officeDocument/2006/relationships/image" Target="../media/image3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29.xml"/><Relationship Id="rId18" Type="http://schemas.openxmlformats.org/officeDocument/2006/relationships/image" Target="../media/image311.png"/><Relationship Id="rId3" Type="http://schemas.openxmlformats.org/officeDocument/2006/relationships/customXml" Target="../ink/ink224.xml"/><Relationship Id="rId21" Type="http://schemas.openxmlformats.org/officeDocument/2006/relationships/customXml" Target="../ink/ink233.xml"/><Relationship Id="rId7" Type="http://schemas.openxmlformats.org/officeDocument/2006/relationships/customXml" Target="../ink/ink226.xml"/><Relationship Id="rId12" Type="http://schemas.openxmlformats.org/officeDocument/2006/relationships/image" Target="../media/image308.png"/><Relationship Id="rId17" Type="http://schemas.openxmlformats.org/officeDocument/2006/relationships/customXml" Target="../ink/ink231.xml"/><Relationship Id="rId2" Type="http://schemas.openxmlformats.org/officeDocument/2006/relationships/image" Target="../media/image26.png"/><Relationship Id="rId16" Type="http://schemas.openxmlformats.org/officeDocument/2006/relationships/image" Target="../media/image310.png"/><Relationship Id="rId20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28.xml"/><Relationship Id="rId24" Type="http://schemas.openxmlformats.org/officeDocument/2006/relationships/image" Target="../media/image314.png"/><Relationship Id="rId5" Type="http://schemas.openxmlformats.org/officeDocument/2006/relationships/customXml" Target="../ink/ink225.xml"/><Relationship Id="rId15" Type="http://schemas.openxmlformats.org/officeDocument/2006/relationships/customXml" Target="../ink/ink230.xml"/><Relationship Id="rId23" Type="http://schemas.openxmlformats.org/officeDocument/2006/relationships/customXml" Target="../ink/ink234.xml"/><Relationship Id="rId10" Type="http://schemas.openxmlformats.org/officeDocument/2006/relationships/image" Target="../media/image307.png"/><Relationship Id="rId19" Type="http://schemas.openxmlformats.org/officeDocument/2006/relationships/customXml" Target="../ink/ink232.xml"/><Relationship Id="rId4" Type="http://schemas.openxmlformats.org/officeDocument/2006/relationships/image" Target="../media/image304.png"/><Relationship Id="rId9" Type="http://schemas.openxmlformats.org/officeDocument/2006/relationships/customXml" Target="../ink/ink227.xml"/><Relationship Id="rId14" Type="http://schemas.openxmlformats.org/officeDocument/2006/relationships/image" Target="../media/image309.png"/><Relationship Id="rId22" Type="http://schemas.openxmlformats.org/officeDocument/2006/relationships/image" Target="../media/image3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customXml" Target="../ink/ink240.xml"/><Relationship Id="rId3" Type="http://schemas.openxmlformats.org/officeDocument/2006/relationships/customXml" Target="../ink/ink235.xml"/><Relationship Id="rId7" Type="http://schemas.openxmlformats.org/officeDocument/2006/relationships/customXml" Target="../ink/ink237.xml"/><Relationship Id="rId12" Type="http://schemas.openxmlformats.org/officeDocument/2006/relationships/image" Target="../media/image3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customXml" Target="../ink/ink239.xml"/><Relationship Id="rId5" Type="http://schemas.openxmlformats.org/officeDocument/2006/relationships/customXml" Target="../ink/ink236.xml"/><Relationship Id="rId10" Type="http://schemas.openxmlformats.org/officeDocument/2006/relationships/image" Target="../media/image319.png"/><Relationship Id="rId4" Type="http://schemas.openxmlformats.org/officeDocument/2006/relationships/image" Target="../media/image316.png"/><Relationship Id="rId9" Type="http://schemas.openxmlformats.org/officeDocument/2006/relationships/customXml" Target="../ink/ink238.xml"/><Relationship Id="rId14" Type="http://schemas.openxmlformats.org/officeDocument/2006/relationships/image" Target="../media/image3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customXml" Target="../ink/ink241.xml"/><Relationship Id="rId7" Type="http://schemas.openxmlformats.org/officeDocument/2006/relationships/customXml" Target="../ink/ink24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customXml" Target="../ink/ink242.xml"/><Relationship Id="rId4" Type="http://schemas.openxmlformats.org/officeDocument/2006/relationships/image" Target="../media/image32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2.png"/><Relationship Id="rId18" Type="http://schemas.openxmlformats.org/officeDocument/2006/relationships/customXml" Target="../ink/ink251.xml"/><Relationship Id="rId26" Type="http://schemas.openxmlformats.org/officeDocument/2006/relationships/customXml" Target="../ink/ink255.xml"/><Relationship Id="rId3" Type="http://schemas.openxmlformats.org/officeDocument/2006/relationships/image" Target="../media/image327.png"/><Relationship Id="rId21" Type="http://schemas.openxmlformats.org/officeDocument/2006/relationships/image" Target="../media/image336.png"/><Relationship Id="rId7" Type="http://schemas.openxmlformats.org/officeDocument/2006/relationships/image" Target="../media/image329.png"/><Relationship Id="rId12" Type="http://schemas.openxmlformats.org/officeDocument/2006/relationships/customXml" Target="../ink/ink248.xml"/><Relationship Id="rId17" Type="http://schemas.openxmlformats.org/officeDocument/2006/relationships/image" Target="../media/image334.png"/><Relationship Id="rId25" Type="http://schemas.openxmlformats.org/officeDocument/2006/relationships/image" Target="../media/image338.png"/><Relationship Id="rId33" Type="http://schemas.openxmlformats.org/officeDocument/2006/relationships/image" Target="../media/image342.png"/><Relationship Id="rId2" Type="http://schemas.openxmlformats.org/officeDocument/2006/relationships/image" Target="../media/image29.png"/><Relationship Id="rId16" Type="http://schemas.openxmlformats.org/officeDocument/2006/relationships/customXml" Target="../ink/ink250.xml"/><Relationship Id="rId20" Type="http://schemas.openxmlformats.org/officeDocument/2006/relationships/customXml" Target="../ink/ink252.xml"/><Relationship Id="rId29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5.xml"/><Relationship Id="rId11" Type="http://schemas.openxmlformats.org/officeDocument/2006/relationships/image" Target="../media/image331.png"/><Relationship Id="rId24" Type="http://schemas.openxmlformats.org/officeDocument/2006/relationships/customXml" Target="../ink/ink254.xml"/><Relationship Id="rId32" Type="http://schemas.openxmlformats.org/officeDocument/2006/relationships/customXml" Target="../ink/ink258.xml"/><Relationship Id="rId5" Type="http://schemas.openxmlformats.org/officeDocument/2006/relationships/image" Target="../media/image328.png"/><Relationship Id="rId15" Type="http://schemas.openxmlformats.org/officeDocument/2006/relationships/image" Target="../media/image333.png"/><Relationship Id="rId23" Type="http://schemas.openxmlformats.org/officeDocument/2006/relationships/image" Target="../media/image337.png"/><Relationship Id="rId28" Type="http://schemas.openxmlformats.org/officeDocument/2006/relationships/customXml" Target="../ink/ink256.xml"/><Relationship Id="rId10" Type="http://schemas.openxmlformats.org/officeDocument/2006/relationships/customXml" Target="../ink/ink247.xml"/><Relationship Id="rId19" Type="http://schemas.openxmlformats.org/officeDocument/2006/relationships/image" Target="../media/image335.png"/><Relationship Id="rId31" Type="http://schemas.openxmlformats.org/officeDocument/2006/relationships/image" Target="../media/image341.png"/><Relationship Id="rId4" Type="http://schemas.openxmlformats.org/officeDocument/2006/relationships/customXml" Target="../ink/ink244.xml"/><Relationship Id="rId9" Type="http://schemas.openxmlformats.org/officeDocument/2006/relationships/image" Target="../media/image330.png"/><Relationship Id="rId14" Type="http://schemas.openxmlformats.org/officeDocument/2006/relationships/customXml" Target="../ink/ink249.xml"/><Relationship Id="rId22" Type="http://schemas.openxmlformats.org/officeDocument/2006/relationships/customXml" Target="../ink/ink253.xml"/><Relationship Id="rId27" Type="http://schemas.openxmlformats.org/officeDocument/2006/relationships/image" Target="../media/image339.png"/><Relationship Id="rId30" Type="http://schemas.openxmlformats.org/officeDocument/2006/relationships/customXml" Target="../ink/ink257.xml"/><Relationship Id="rId8" Type="http://schemas.openxmlformats.org/officeDocument/2006/relationships/customXml" Target="../ink/ink246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7.png"/><Relationship Id="rId18" Type="http://schemas.openxmlformats.org/officeDocument/2006/relationships/customXml" Target="../ink/ink266.xml"/><Relationship Id="rId26" Type="http://schemas.openxmlformats.org/officeDocument/2006/relationships/customXml" Target="../ink/ink270.xml"/><Relationship Id="rId3" Type="http://schemas.openxmlformats.org/officeDocument/2006/relationships/customXml" Target="../ink/ink259.xml"/><Relationship Id="rId21" Type="http://schemas.openxmlformats.org/officeDocument/2006/relationships/image" Target="../media/image351.png"/><Relationship Id="rId34" Type="http://schemas.openxmlformats.org/officeDocument/2006/relationships/customXml" Target="../ink/ink274.xml"/><Relationship Id="rId7" Type="http://schemas.openxmlformats.org/officeDocument/2006/relationships/customXml" Target="../ink/ink261.xml"/><Relationship Id="rId12" Type="http://schemas.openxmlformats.org/officeDocument/2006/relationships/customXml" Target="../ink/ink263.xml"/><Relationship Id="rId17" Type="http://schemas.openxmlformats.org/officeDocument/2006/relationships/image" Target="../media/image349.png"/><Relationship Id="rId25" Type="http://schemas.openxmlformats.org/officeDocument/2006/relationships/image" Target="../media/image353.png"/><Relationship Id="rId33" Type="http://schemas.openxmlformats.org/officeDocument/2006/relationships/image" Target="../media/image357.png"/><Relationship Id="rId2" Type="http://schemas.openxmlformats.org/officeDocument/2006/relationships/image" Target="../media/image30.png"/><Relationship Id="rId16" Type="http://schemas.openxmlformats.org/officeDocument/2006/relationships/customXml" Target="../ink/ink265.xml"/><Relationship Id="rId20" Type="http://schemas.openxmlformats.org/officeDocument/2006/relationships/customXml" Target="../ink/ink267.xml"/><Relationship Id="rId29" Type="http://schemas.openxmlformats.org/officeDocument/2006/relationships/image" Target="../media/image3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0.png"/><Relationship Id="rId11" Type="http://schemas.openxmlformats.org/officeDocument/2006/relationships/image" Target="../media/image346.png"/><Relationship Id="rId24" Type="http://schemas.openxmlformats.org/officeDocument/2006/relationships/customXml" Target="../ink/ink269.xml"/><Relationship Id="rId32" Type="http://schemas.openxmlformats.org/officeDocument/2006/relationships/customXml" Target="../ink/ink273.xml"/><Relationship Id="rId5" Type="http://schemas.openxmlformats.org/officeDocument/2006/relationships/customXml" Target="../ink/ink260.xml"/><Relationship Id="rId15" Type="http://schemas.openxmlformats.org/officeDocument/2006/relationships/image" Target="../media/image348.png"/><Relationship Id="rId23" Type="http://schemas.openxmlformats.org/officeDocument/2006/relationships/image" Target="../media/image352.png"/><Relationship Id="rId28" Type="http://schemas.openxmlformats.org/officeDocument/2006/relationships/customXml" Target="../ink/ink271.xml"/><Relationship Id="rId10" Type="http://schemas.openxmlformats.org/officeDocument/2006/relationships/customXml" Target="../ink/ink262.xml"/><Relationship Id="rId19" Type="http://schemas.openxmlformats.org/officeDocument/2006/relationships/image" Target="../media/image350.png"/><Relationship Id="rId31" Type="http://schemas.openxmlformats.org/officeDocument/2006/relationships/image" Target="../media/image356.png"/><Relationship Id="rId4" Type="http://schemas.openxmlformats.org/officeDocument/2006/relationships/image" Target="../media/image3420.png"/><Relationship Id="rId9" Type="http://schemas.openxmlformats.org/officeDocument/2006/relationships/image" Target="../media/image31.png"/><Relationship Id="rId14" Type="http://schemas.openxmlformats.org/officeDocument/2006/relationships/customXml" Target="../ink/ink264.xml"/><Relationship Id="rId22" Type="http://schemas.openxmlformats.org/officeDocument/2006/relationships/customXml" Target="../ink/ink268.xml"/><Relationship Id="rId27" Type="http://schemas.openxmlformats.org/officeDocument/2006/relationships/image" Target="../media/image354.png"/><Relationship Id="rId30" Type="http://schemas.openxmlformats.org/officeDocument/2006/relationships/customXml" Target="../ink/ink272.xml"/><Relationship Id="rId35" Type="http://schemas.openxmlformats.org/officeDocument/2006/relationships/image" Target="../media/image358.png"/><Relationship Id="rId8" Type="http://schemas.openxmlformats.org/officeDocument/2006/relationships/image" Target="../media/image3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0.xml"/><Relationship Id="rId18" Type="http://schemas.openxmlformats.org/officeDocument/2006/relationships/image" Target="../media/image367.png"/><Relationship Id="rId26" Type="http://schemas.openxmlformats.org/officeDocument/2006/relationships/image" Target="../media/image371.png"/><Relationship Id="rId39" Type="http://schemas.openxmlformats.org/officeDocument/2006/relationships/customXml" Target="../ink/ink293.xml"/><Relationship Id="rId21" Type="http://schemas.openxmlformats.org/officeDocument/2006/relationships/customXml" Target="../ink/ink284.xml"/><Relationship Id="rId34" Type="http://schemas.openxmlformats.org/officeDocument/2006/relationships/image" Target="../media/image375.png"/><Relationship Id="rId42" Type="http://schemas.openxmlformats.org/officeDocument/2006/relationships/image" Target="../media/image379.png"/><Relationship Id="rId47" Type="http://schemas.openxmlformats.org/officeDocument/2006/relationships/customXml" Target="../ink/ink297.xml"/><Relationship Id="rId50" Type="http://schemas.openxmlformats.org/officeDocument/2006/relationships/image" Target="../media/image383.png"/><Relationship Id="rId7" Type="http://schemas.openxmlformats.org/officeDocument/2006/relationships/customXml" Target="../ink/ink277.xml"/><Relationship Id="rId2" Type="http://schemas.openxmlformats.org/officeDocument/2006/relationships/image" Target="../media/image32.png"/><Relationship Id="rId16" Type="http://schemas.openxmlformats.org/officeDocument/2006/relationships/image" Target="../media/image366.png"/><Relationship Id="rId29" Type="http://schemas.openxmlformats.org/officeDocument/2006/relationships/customXml" Target="../ink/ink288.xml"/><Relationship Id="rId11" Type="http://schemas.openxmlformats.org/officeDocument/2006/relationships/customXml" Target="../ink/ink279.xml"/><Relationship Id="rId24" Type="http://schemas.openxmlformats.org/officeDocument/2006/relationships/image" Target="../media/image370.png"/><Relationship Id="rId32" Type="http://schemas.openxmlformats.org/officeDocument/2006/relationships/image" Target="../media/image374.png"/><Relationship Id="rId37" Type="http://schemas.openxmlformats.org/officeDocument/2006/relationships/customXml" Target="../ink/ink292.xml"/><Relationship Id="rId40" Type="http://schemas.openxmlformats.org/officeDocument/2006/relationships/image" Target="../media/image378.png"/><Relationship Id="rId45" Type="http://schemas.openxmlformats.org/officeDocument/2006/relationships/customXml" Target="../ink/ink296.xml"/><Relationship Id="rId5" Type="http://schemas.openxmlformats.org/officeDocument/2006/relationships/customXml" Target="../ink/ink276.xml"/><Relationship Id="rId15" Type="http://schemas.openxmlformats.org/officeDocument/2006/relationships/customXml" Target="../ink/ink281.xml"/><Relationship Id="rId23" Type="http://schemas.openxmlformats.org/officeDocument/2006/relationships/customXml" Target="../ink/ink285.xml"/><Relationship Id="rId28" Type="http://schemas.openxmlformats.org/officeDocument/2006/relationships/image" Target="../media/image372.png"/><Relationship Id="rId36" Type="http://schemas.openxmlformats.org/officeDocument/2006/relationships/image" Target="../media/image376.png"/><Relationship Id="rId49" Type="http://schemas.openxmlformats.org/officeDocument/2006/relationships/customXml" Target="../ink/ink298.xml"/><Relationship Id="rId10" Type="http://schemas.openxmlformats.org/officeDocument/2006/relationships/image" Target="../media/image363.png"/><Relationship Id="rId19" Type="http://schemas.openxmlformats.org/officeDocument/2006/relationships/customXml" Target="../ink/ink283.xml"/><Relationship Id="rId31" Type="http://schemas.openxmlformats.org/officeDocument/2006/relationships/customXml" Target="../ink/ink289.xml"/><Relationship Id="rId44" Type="http://schemas.openxmlformats.org/officeDocument/2006/relationships/image" Target="../media/image380.png"/><Relationship Id="rId52" Type="http://schemas.openxmlformats.org/officeDocument/2006/relationships/image" Target="../media/image384.png"/><Relationship Id="rId4" Type="http://schemas.openxmlformats.org/officeDocument/2006/relationships/image" Target="../media/image360.png"/><Relationship Id="rId9" Type="http://schemas.openxmlformats.org/officeDocument/2006/relationships/customXml" Target="../ink/ink278.xml"/><Relationship Id="rId14" Type="http://schemas.openxmlformats.org/officeDocument/2006/relationships/image" Target="../media/image365.png"/><Relationship Id="rId22" Type="http://schemas.openxmlformats.org/officeDocument/2006/relationships/image" Target="../media/image369.png"/><Relationship Id="rId27" Type="http://schemas.openxmlformats.org/officeDocument/2006/relationships/customXml" Target="../ink/ink287.xml"/><Relationship Id="rId30" Type="http://schemas.openxmlformats.org/officeDocument/2006/relationships/image" Target="../media/image373.png"/><Relationship Id="rId35" Type="http://schemas.openxmlformats.org/officeDocument/2006/relationships/customXml" Target="../ink/ink291.xml"/><Relationship Id="rId43" Type="http://schemas.openxmlformats.org/officeDocument/2006/relationships/customXml" Target="../ink/ink295.xml"/><Relationship Id="rId48" Type="http://schemas.openxmlformats.org/officeDocument/2006/relationships/image" Target="../media/image382.png"/><Relationship Id="rId8" Type="http://schemas.openxmlformats.org/officeDocument/2006/relationships/image" Target="../media/image362.png"/><Relationship Id="rId51" Type="http://schemas.openxmlformats.org/officeDocument/2006/relationships/customXml" Target="../ink/ink299.xml"/><Relationship Id="rId3" Type="http://schemas.openxmlformats.org/officeDocument/2006/relationships/customXml" Target="../ink/ink275.xml"/><Relationship Id="rId12" Type="http://schemas.openxmlformats.org/officeDocument/2006/relationships/image" Target="../media/image364.png"/><Relationship Id="rId17" Type="http://schemas.openxmlformats.org/officeDocument/2006/relationships/customXml" Target="../ink/ink282.xml"/><Relationship Id="rId25" Type="http://schemas.openxmlformats.org/officeDocument/2006/relationships/customXml" Target="../ink/ink286.xml"/><Relationship Id="rId33" Type="http://schemas.openxmlformats.org/officeDocument/2006/relationships/customXml" Target="../ink/ink290.xml"/><Relationship Id="rId38" Type="http://schemas.openxmlformats.org/officeDocument/2006/relationships/image" Target="../media/image377.png"/><Relationship Id="rId46" Type="http://schemas.openxmlformats.org/officeDocument/2006/relationships/image" Target="../media/image381.png"/><Relationship Id="rId20" Type="http://schemas.openxmlformats.org/officeDocument/2006/relationships/image" Target="../media/image368.png"/><Relationship Id="rId41" Type="http://schemas.openxmlformats.org/officeDocument/2006/relationships/customXml" Target="../ink/ink2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5.xml"/><Relationship Id="rId18" Type="http://schemas.openxmlformats.org/officeDocument/2006/relationships/image" Target="../media/image393.png"/><Relationship Id="rId26" Type="http://schemas.openxmlformats.org/officeDocument/2006/relationships/image" Target="../media/image397.png"/><Relationship Id="rId3" Type="http://schemas.openxmlformats.org/officeDocument/2006/relationships/customXml" Target="../ink/ink300.xml"/><Relationship Id="rId21" Type="http://schemas.openxmlformats.org/officeDocument/2006/relationships/customXml" Target="../ink/ink309.xml"/><Relationship Id="rId34" Type="http://schemas.openxmlformats.org/officeDocument/2006/relationships/image" Target="../media/image401.png"/><Relationship Id="rId7" Type="http://schemas.openxmlformats.org/officeDocument/2006/relationships/customXml" Target="../ink/ink302.xml"/><Relationship Id="rId12" Type="http://schemas.openxmlformats.org/officeDocument/2006/relationships/image" Target="../media/image390.png"/><Relationship Id="rId17" Type="http://schemas.openxmlformats.org/officeDocument/2006/relationships/customXml" Target="../ink/ink307.xml"/><Relationship Id="rId25" Type="http://schemas.openxmlformats.org/officeDocument/2006/relationships/customXml" Target="../ink/ink311.xml"/><Relationship Id="rId33" Type="http://schemas.openxmlformats.org/officeDocument/2006/relationships/customXml" Target="../ink/ink315.xml"/><Relationship Id="rId2" Type="http://schemas.openxmlformats.org/officeDocument/2006/relationships/image" Target="../media/image33.png"/><Relationship Id="rId16" Type="http://schemas.openxmlformats.org/officeDocument/2006/relationships/image" Target="../media/image392.png"/><Relationship Id="rId20" Type="http://schemas.openxmlformats.org/officeDocument/2006/relationships/image" Target="../media/image394.png"/><Relationship Id="rId29" Type="http://schemas.openxmlformats.org/officeDocument/2006/relationships/customXml" Target="../ink/ink3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7.png"/><Relationship Id="rId11" Type="http://schemas.openxmlformats.org/officeDocument/2006/relationships/customXml" Target="../ink/ink304.xml"/><Relationship Id="rId24" Type="http://schemas.openxmlformats.org/officeDocument/2006/relationships/image" Target="../media/image396.png"/><Relationship Id="rId32" Type="http://schemas.openxmlformats.org/officeDocument/2006/relationships/image" Target="../media/image400.png"/><Relationship Id="rId5" Type="http://schemas.openxmlformats.org/officeDocument/2006/relationships/customXml" Target="../ink/ink301.xml"/><Relationship Id="rId15" Type="http://schemas.openxmlformats.org/officeDocument/2006/relationships/customXml" Target="../ink/ink306.xml"/><Relationship Id="rId23" Type="http://schemas.openxmlformats.org/officeDocument/2006/relationships/customXml" Target="../ink/ink310.xml"/><Relationship Id="rId28" Type="http://schemas.openxmlformats.org/officeDocument/2006/relationships/image" Target="../media/image398.png"/><Relationship Id="rId10" Type="http://schemas.openxmlformats.org/officeDocument/2006/relationships/image" Target="../media/image389.png"/><Relationship Id="rId19" Type="http://schemas.openxmlformats.org/officeDocument/2006/relationships/customXml" Target="../ink/ink308.xml"/><Relationship Id="rId31" Type="http://schemas.openxmlformats.org/officeDocument/2006/relationships/customXml" Target="../ink/ink314.xml"/><Relationship Id="rId4" Type="http://schemas.openxmlformats.org/officeDocument/2006/relationships/image" Target="../media/image386.png"/><Relationship Id="rId9" Type="http://schemas.openxmlformats.org/officeDocument/2006/relationships/customXml" Target="../ink/ink303.xml"/><Relationship Id="rId14" Type="http://schemas.openxmlformats.org/officeDocument/2006/relationships/image" Target="../media/image391.png"/><Relationship Id="rId22" Type="http://schemas.openxmlformats.org/officeDocument/2006/relationships/image" Target="../media/image395.png"/><Relationship Id="rId27" Type="http://schemas.openxmlformats.org/officeDocument/2006/relationships/customXml" Target="../ink/ink312.xml"/><Relationship Id="rId30" Type="http://schemas.openxmlformats.org/officeDocument/2006/relationships/image" Target="../media/image399.png"/><Relationship Id="rId8" Type="http://schemas.openxmlformats.org/officeDocument/2006/relationships/image" Target="../media/image388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1.xml"/><Relationship Id="rId18" Type="http://schemas.openxmlformats.org/officeDocument/2006/relationships/image" Target="../media/image410.png"/><Relationship Id="rId26" Type="http://schemas.openxmlformats.org/officeDocument/2006/relationships/image" Target="../media/image414.png"/><Relationship Id="rId39" Type="http://schemas.openxmlformats.org/officeDocument/2006/relationships/image" Target="../media/image35.png"/><Relationship Id="rId21" Type="http://schemas.openxmlformats.org/officeDocument/2006/relationships/customXml" Target="../ink/ink325.xml"/><Relationship Id="rId34" Type="http://schemas.openxmlformats.org/officeDocument/2006/relationships/image" Target="../media/image418.png"/><Relationship Id="rId42" Type="http://schemas.openxmlformats.org/officeDocument/2006/relationships/customXml" Target="../ink/ink335.xml"/><Relationship Id="rId7" Type="http://schemas.openxmlformats.org/officeDocument/2006/relationships/customXml" Target="../ink/ink318.xml"/><Relationship Id="rId2" Type="http://schemas.openxmlformats.org/officeDocument/2006/relationships/image" Target="../media/image34.png"/><Relationship Id="rId16" Type="http://schemas.openxmlformats.org/officeDocument/2006/relationships/image" Target="../media/image409.png"/><Relationship Id="rId20" Type="http://schemas.openxmlformats.org/officeDocument/2006/relationships/image" Target="../media/image411.png"/><Relationship Id="rId29" Type="http://schemas.openxmlformats.org/officeDocument/2006/relationships/customXml" Target="../ink/ink329.xml"/><Relationship Id="rId41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4.png"/><Relationship Id="rId11" Type="http://schemas.openxmlformats.org/officeDocument/2006/relationships/customXml" Target="../ink/ink320.xml"/><Relationship Id="rId24" Type="http://schemas.openxmlformats.org/officeDocument/2006/relationships/image" Target="../media/image413.png"/><Relationship Id="rId32" Type="http://schemas.openxmlformats.org/officeDocument/2006/relationships/image" Target="../media/image417.png"/><Relationship Id="rId37" Type="http://schemas.openxmlformats.org/officeDocument/2006/relationships/customXml" Target="../ink/ink333.xml"/><Relationship Id="rId40" Type="http://schemas.openxmlformats.org/officeDocument/2006/relationships/customXml" Target="../ink/ink334.xml"/><Relationship Id="rId5" Type="http://schemas.openxmlformats.org/officeDocument/2006/relationships/customXml" Target="../ink/ink317.xml"/><Relationship Id="rId15" Type="http://schemas.openxmlformats.org/officeDocument/2006/relationships/customXml" Target="../ink/ink322.xml"/><Relationship Id="rId23" Type="http://schemas.openxmlformats.org/officeDocument/2006/relationships/customXml" Target="../ink/ink326.xml"/><Relationship Id="rId28" Type="http://schemas.openxmlformats.org/officeDocument/2006/relationships/image" Target="../media/image415.png"/><Relationship Id="rId36" Type="http://schemas.openxmlformats.org/officeDocument/2006/relationships/image" Target="../media/image419.png"/><Relationship Id="rId10" Type="http://schemas.openxmlformats.org/officeDocument/2006/relationships/image" Target="../media/image406.png"/><Relationship Id="rId19" Type="http://schemas.openxmlformats.org/officeDocument/2006/relationships/customXml" Target="../ink/ink324.xml"/><Relationship Id="rId31" Type="http://schemas.openxmlformats.org/officeDocument/2006/relationships/customXml" Target="../ink/ink330.xml"/><Relationship Id="rId4" Type="http://schemas.openxmlformats.org/officeDocument/2006/relationships/image" Target="../media/image403.png"/><Relationship Id="rId9" Type="http://schemas.openxmlformats.org/officeDocument/2006/relationships/customXml" Target="../ink/ink319.xml"/><Relationship Id="rId14" Type="http://schemas.openxmlformats.org/officeDocument/2006/relationships/image" Target="../media/image408.png"/><Relationship Id="rId22" Type="http://schemas.openxmlformats.org/officeDocument/2006/relationships/image" Target="../media/image412.png"/><Relationship Id="rId27" Type="http://schemas.openxmlformats.org/officeDocument/2006/relationships/customXml" Target="../ink/ink328.xml"/><Relationship Id="rId30" Type="http://schemas.openxmlformats.org/officeDocument/2006/relationships/image" Target="../media/image416.png"/><Relationship Id="rId35" Type="http://schemas.openxmlformats.org/officeDocument/2006/relationships/customXml" Target="../ink/ink332.xml"/><Relationship Id="rId43" Type="http://schemas.openxmlformats.org/officeDocument/2006/relationships/image" Target="../media/image423.png"/><Relationship Id="rId8" Type="http://schemas.openxmlformats.org/officeDocument/2006/relationships/image" Target="../media/image405.png"/><Relationship Id="rId3" Type="http://schemas.openxmlformats.org/officeDocument/2006/relationships/customXml" Target="../ink/ink316.xml"/><Relationship Id="rId12" Type="http://schemas.openxmlformats.org/officeDocument/2006/relationships/image" Target="../media/image407.png"/><Relationship Id="rId17" Type="http://schemas.openxmlformats.org/officeDocument/2006/relationships/customXml" Target="../ink/ink323.xml"/><Relationship Id="rId25" Type="http://schemas.openxmlformats.org/officeDocument/2006/relationships/customXml" Target="../ink/ink327.xml"/><Relationship Id="rId33" Type="http://schemas.openxmlformats.org/officeDocument/2006/relationships/customXml" Target="../ink/ink331.xml"/><Relationship Id="rId38" Type="http://schemas.openxmlformats.org/officeDocument/2006/relationships/image" Target="../media/image4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customXml" Target="../ink/ink341.xml"/><Relationship Id="rId3" Type="http://schemas.openxmlformats.org/officeDocument/2006/relationships/customXml" Target="../ink/ink336.xml"/><Relationship Id="rId7" Type="http://schemas.openxmlformats.org/officeDocument/2006/relationships/customXml" Target="../ink/ink338.xml"/><Relationship Id="rId12" Type="http://schemas.openxmlformats.org/officeDocument/2006/relationships/image" Target="../media/image4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6.png"/><Relationship Id="rId11" Type="http://schemas.openxmlformats.org/officeDocument/2006/relationships/customXml" Target="../ink/ink340.xml"/><Relationship Id="rId5" Type="http://schemas.openxmlformats.org/officeDocument/2006/relationships/customXml" Target="../ink/ink337.xml"/><Relationship Id="rId10" Type="http://schemas.openxmlformats.org/officeDocument/2006/relationships/image" Target="../media/image428.png"/><Relationship Id="rId4" Type="http://schemas.openxmlformats.org/officeDocument/2006/relationships/image" Target="../media/image425.png"/><Relationship Id="rId9" Type="http://schemas.openxmlformats.org/officeDocument/2006/relationships/customXml" Target="../ink/ink339.xml"/><Relationship Id="rId14" Type="http://schemas.openxmlformats.org/officeDocument/2006/relationships/image" Target="../media/image4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customXml" Target="../ink/ink342.xml"/><Relationship Id="rId12" Type="http://schemas.openxmlformats.org/officeDocument/2006/relationships/image" Target="../media/image44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customXml" Target="../ink/ink344.xml"/><Relationship Id="rId5" Type="http://schemas.openxmlformats.org/officeDocument/2006/relationships/image" Target="../media/image37.png"/><Relationship Id="rId10" Type="http://schemas.openxmlformats.org/officeDocument/2006/relationships/image" Target="../media/image439.png"/><Relationship Id="rId4" Type="http://schemas.openxmlformats.org/officeDocument/2006/relationships/image" Target="../media/image42.png"/><Relationship Id="rId9" Type="http://schemas.openxmlformats.org/officeDocument/2006/relationships/customXml" Target="../ink/ink3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6.xml"/><Relationship Id="rId3" Type="http://schemas.openxmlformats.org/officeDocument/2006/relationships/image" Target="../media/image58.png"/><Relationship Id="rId7" Type="http://schemas.openxmlformats.org/officeDocument/2006/relationships/image" Target="../media/image4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5.xml"/><Relationship Id="rId5" Type="http://schemas.openxmlformats.org/officeDocument/2006/relationships/image" Target="../media/image60.png"/><Relationship Id="rId10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4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8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80.png"/><Relationship Id="rId4" Type="http://schemas.openxmlformats.org/officeDocument/2006/relationships/customXml" Target="../ink/ink1.xml"/><Relationship Id="rId9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.xml"/><Relationship Id="rId18" Type="http://schemas.openxmlformats.org/officeDocument/2006/relationships/image" Target="../media/image91.png"/><Relationship Id="rId26" Type="http://schemas.openxmlformats.org/officeDocument/2006/relationships/image" Target="../media/image95.png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customXml" Target="../ink/ink26.xml"/><Relationship Id="rId50" Type="http://schemas.openxmlformats.org/officeDocument/2006/relationships/image" Target="../media/image107.png"/><Relationship Id="rId7" Type="http://schemas.openxmlformats.org/officeDocument/2006/relationships/customXml" Target="../ink/ink6.xml"/><Relationship Id="rId2" Type="http://schemas.openxmlformats.org/officeDocument/2006/relationships/image" Target="../media/image13.png"/><Relationship Id="rId16" Type="http://schemas.openxmlformats.org/officeDocument/2006/relationships/image" Target="../media/image90.png"/><Relationship Id="rId29" Type="http://schemas.openxmlformats.org/officeDocument/2006/relationships/customXml" Target="../ink/ink17.xml"/><Relationship Id="rId11" Type="http://schemas.openxmlformats.org/officeDocument/2006/relationships/customXml" Target="../ink/ink8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customXml" Target="../ink/ink21.xml"/><Relationship Id="rId40" Type="http://schemas.openxmlformats.org/officeDocument/2006/relationships/image" Target="../media/image102.png"/><Relationship Id="rId45" Type="http://schemas.openxmlformats.org/officeDocument/2006/relationships/customXml" Target="../ink/ink25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27.xml"/><Relationship Id="rId10" Type="http://schemas.openxmlformats.org/officeDocument/2006/relationships/image" Target="../media/image87.png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4" Type="http://schemas.openxmlformats.org/officeDocument/2006/relationships/image" Target="../media/image84.png"/><Relationship Id="rId9" Type="http://schemas.openxmlformats.org/officeDocument/2006/relationships/customXml" Target="../ink/ink7.xml"/><Relationship Id="rId14" Type="http://schemas.openxmlformats.org/officeDocument/2006/relationships/image" Target="../media/image89.png"/><Relationship Id="rId22" Type="http://schemas.openxmlformats.org/officeDocument/2006/relationships/image" Target="../media/image93.png"/><Relationship Id="rId27" Type="http://schemas.openxmlformats.org/officeDocument/2006/relationships/customXml" Target="../ink/ink16.xml"/><Relationship Id="rId30" Type="http://schemas.openxmlformats.org/officeDocument/2006/relationships/image" Target="../media/image97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106.png"/><Relationship Id="rId8" Type="http://schemas.openxmlformats.org/officeDocument/2006/relationships/image" Target="../media/image86.png"/><Relationship Id="rId51" Type="http://schemas.openxmlformats.org/officeDocument/2006/relationships/customXml" Target="../ink/ink28.xml"/><Relationship Id="rId3" Type="http://schemas.openxmlformats.org/officeDocument/2006/relationships/customXml" Target="../ink/ink4.xml"/><Relationship Id="rId12" Type="http://schemas.openxmlformats.org/officeDocument/2006/relationships/image" Target="../media/image88.png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20" Type="http://schemas.openxmlformats.org/officeDocument/2006/relationships/image" Target="../media/image92.png"/><Relationship Id="rId41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4080074" y="1776068"/>
            <a:ext cx="4031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8. </a:t>
            </a:r>
            <a:r>
              <a:rPr lang="en-US" altLang="ko-KR" sz="50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CNN, RNN</a:t>
            </a:r>
            <a:endParaRPr lang="en-US" altLang="ko-KR" sz="5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21A81-72B2-13E8-A760-0E2EAE9AE40D}"/>
              </a:ext>
            </a:extLst>
          </p:cNvPr>
          <p:cNvSpPr txBox="1"/>
          <p:nvPr/>
        </p:nvSpPr>
        <p:spPr>
          <a:xfrm>
            <a:off x="4345682" y="3472544"/>
            <a:ext cx="355417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Ha-rang-Kim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FDFBBA-5E9A-D0D0-27B3-E1BBF22F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5646459"/>
            <a:ext cx="2124364" cy="13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F789D4-61C0-7766-7163-58ED0EA2A463}"/>
              </a:ext>
            </a:extLst>
          </p:cNvPr>
          <p:cNvSpPr txBox="1"/>
          <p:nvPr/>
        </p:nvSpPr>
        <p:spPr>
          <a:xfrm>
            <a:off x="5635764" y="6186071"/>
            <a:ext cx="920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24.3.2</a:t>
            </a:r>
            <a:endParaRPr lang="ko-KR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DDE70-1D1B-6DCD-7DED-B4A3EBA90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3B481A-4B75-8F25-37B2-C2A7BABA2C1D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CFD1E504-2CA4-B9EE-033E-98C62C98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10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9DED7-8C9A-B0CE-A142-C29E6842D7D9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F3FAB-0DC7-8FD6-C30B-85E9215BB447}"/>
              </a:ext>
            </a:extLst>
          </p:cNvPr>
          <p:cNvSpPr txBox="1"/>
          <p:nvPr/>
        </p:nvSpPr>
        <p:spPr>
          <a:xfrm>
            <a:off x="724828" y="761635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&lt;Truncated BPTT&gt;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0E7C7-AFE7-22BE-CAD2-2799D896A112}"/>
              </a:ext>
            </a:extLst>
          </p:cNvPr>
          <p:cNvSpPr txBox="1"/>
          <p:nvPr/>
        </p:nvSpPr>
        <p:spPr>
          <a:xfrm>
            <a:off x="724828" y="1977330"/>
            <a:ext cx="10347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Long sequential data -&gt; slow training (RNN)</a:t>
            </a:r>
          </a:p>
          <a:p>
            <a:r>
              <a:rPr lang="en-US" altLang="ko-KR" sz="2400" dirty="0"/>
              <a:t>Accumulation of gradients over many time step can result in a shrinking of value to zero, or a growth of value that eventually overflow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BFADF-54D0-00F5-CA85-B86172650F6A}"/>
              </a:ext>
            </a:extLst>
          </p:cNvPr>
          <p:cNvSpPr txBox="1"/>
          <p:nvPr/>
        </p:nvSpPr>
        <p:spPr>
          <a:xfrm>
            <a:off x="724828" y="1514339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BPTT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10D2D-91DB-5388-669E-44C3C1C90CB2}"/>
              </a:ext>
            </a:extLst>
          </p:cNvPr>
          <p:cNvSpPr txBox="1"/>
          <p:nvPr/>
        </p:nvSpPr>
        <p:spPr>
          <a:xfrm>
            <a:off x="724828" y="3873836"/>
            <a:ext cx="103475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Limits the number of timesteps </a:t>
            </a:r>
            <a:r>
              <a:rPr lang="en-US" altLang="ko-KR" sz="2400" dirty="0"/>
              <a:t>on BP and estimate  the gradient used to update the weights rather than calculate it fully</a:t>
            </a:r>
          </a:p>
          <a:p>
            <a:r>
              <a:rPr lang="en-US" altLang="ko-KR" sz="2400" dirty="0"/>
              <a:t>Hyperparameter: number of timesteps (lookback) -&gt; split up into subsequence </a:t>
            </a:r>
            <a:r>
              <a:rPr lang="en-US" altLang="ko-KR" sz="2400" dirty="0">
                <a:solidFill>
                  <a:schemeClr val="accent3"/>
                </a:solidFill>
              </a:rPr>
              <a:t>(that are both long enough to capture relevant past information for making predictions and short enough to train efficiently)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B89E7-4359-9A87-81C4-7A63ECBE974D}"/>
              </a:ext>
            </a:extLst>
          </p:cNvPr>
          <p:cNvSpPr txBox="1"/>
          <p:nvPr/>
        </p:nvSpPr>
        <p:spPr>
          <a:xfrm>
            <a:off x="724828" y="3410845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Truncated BPTT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BF4C0-99B8-BC79-A7F9-3892FBC23C05}"/>
              </a:ext>
            </a:extLst>
          </p:cNvPr>
          <p:cNvSpPr txBox="1"/>
          <p:nvPr/>
        </p:nvSpPr>
        <p:spPr>
          <a:xfrm>
            <a:off x="8562402" y="5712456"/>
            <a:ext cx="50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X</a:t>
            </a:r>
            <a:r>
              <a:rPr lang="en-US" altLang="ko-KR" sz="1600" dirty="0"/>
              <a:t>1</a:t>
            </a:r>
            <a:r>
              <a:rPr lang="en-US" altLang="ko-KR" sz="2400" dirty="0"/>
              <a:t>, X</a:t>
            </a:r>
            <a:r>
              <a:rPr lang="en-US" altLang="ko-KR" sz="1600" dirty="0"/>
              <a:t>2</a:t>
            </a:r>
            <a:r>
              <a:rPr lang="en-US" altLang="ko-KR" sz="2400" dirty="0"/>
              <a:t>, X</a:t>
            </a:r>
            <a:r>
              <a:rPr lang="en-US" altLang="ko-KR" sz="1600" dirty="0"/>
              <a:t>3</a:t>
            </a:r>
            <a:r>
              <a:rPr lang="en-US" altLang="ko-KR" sz="2400" dirty="0"/>
              <a:t>, X</a:t>
            </a:r>
            <a:r>
              <a:rPr lang="en-US" altLang="ko-KR" sz="1600" dirty="0"/>
              <a:t>4</a:t>
            </a:r>
            <a:r>
              <a:rPr lang="en-US" altLang="ko-KR" sz="2400" dirty="0"/>
              <a:t>, X</a:t>
            </a:r>
            <a:r>
              <a:rPr lang="en-US" altLang="ko-KR" sz="1600" dirty="0"/>
              <a:t>5</a:t>
            </a:r>
            <a:r>
              <a:rPr lang="en-US" altLang="ko-KR" sz="2400" dirty="0"/>
              <a:t>, X</a:t>
            </a:r>
            <a:r>
              <a:rPr lang="en-US" altLang="ko-KR" sz="1600" dirty="0"/>
              <a:t>6</a:t>
            </a:r>
            <a:r>
              <a:rPr lang="en-US" altLang="ko-KR" sz="2400" dirty="0"/>
              <a:t>, X</a:t>
            </a:r>
            <a:r>
              <a:rPr lang="en-US" altLang="ko-KR" sz="1600" dirty="0"/>
              <a:t>7</a:t>
            </a:r>
            <a:r>
              <a:rPr lang="en-US" altLang="ko-KR" sz="2400" dirty="0"/>
              <a:t>, X</a:t>
            </a:r>
            <a:r>
              <a:rPr lang="en-US" altLang="ko-KR" sz="1600" dirty="0"/>
              <a:t>8</a:t>
            </a:r>
            <a:r>
              <a:rPr lang="en-US" altLang="ko-KR" sz="2400" dirty="0"/>
              <a:t>, X</a:t>
            </a:r>
            <a:r>
              <a:rPr lang="en-US" altLang="ko-KR" sz="1600" dirty="0"/>
              <a:t>9</a:t>
            </a:r>
            <a:endParaRPr lang="en-US" altLang="ko-KR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1AC836D-8259-C823-96A4-E6A44457A475}"/>
                  </a:ext>
                </a:extLst>
              </p14:cNvPr>
              <p14:cNvContentPartPr/>
              <p14:nvPr/>
            </p14:nvContentPartPr>
            <p14:xfrm>
              <a:off x="8608577" y="6143100"/>
              <a:ext cx="1096560" cy="104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1AC836D-8259-C823-96A4-E6A44457A4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0937" y="6107100"/>
                <a:ext cx="11322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BF82A7D-2000-18EA-450D-B41BF6997894}"/>
                  </a:ext>
                </a:extLst>
              </p14:cNvPr>
              <p14:cNvContentPartPr/>
              <p14:nvPr/>
            </p14:nvContentPartPr>
            <p14:xfrm>
              <a:off x="9043097" y="6296820"/>
              <a:ext cx="1085760" cy="198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BF82A7D-2000-18EA-450D-B41BF69978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5457" y="6260820"/>
                <a:ext cx="11214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D9C7E39-780A-B798-0A41-6E8582C18C61}"/>
                  </a:ext>
                </a:extLst>
              </p14:cNvPr>
              <p14:cNvContentPartPr/>
              <p14:nvPr/>
            </p14:nvContentPartPr>
            <p14:xfrm>
              <a:off x="9504617" y="6414540"/>
              <a:ext cx="1058760" cy="280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D9C7E39-780A-B798-0A41-6E8582C18C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6977" y="6378540"/>
                <a:ext cx="1094400" cy="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172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293F4-0087-4BFB-5CE7-DF7AF84C0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4F4A87-757F-0D7D-B8B0-B22E2849C1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EDF9FB39-F8CB-8C47-22CF-BED2DB5F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11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DC2BF-0503-1AFF-239E-661921F43842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153A8-2EDC-0CF3-F5A3-05BAB8A3A852}"/>
              </a:ext>
            </a:extLst>
          </p:cNvPr>
          <p:cNvSpPr txBox="1"/>
          <p:nvPr/>
        </p:nvSpPr>
        <p:spPr>
          <a:xfrm>
            <a:off x="724827" y="638524"/>
            <a:ext cx="7768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&lt;TBPTT (Truncated BP Through Time)&gt;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02D60B-79B1-9A7D-31C2-D7C9D498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7" y="1137476"/>
            <a:ext cx="10229866" cy="5720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1B18B8-B086-E6AA-892A-A394986F4734}"/>
              </a:ext>
            </a:extLst>
          </p:cNvPr>
          <p:cNvSpPr txBox="1"/>
          <p:nvPr/>
        </p:nvSpPr>
        <p:spPr>
          <a:xfrm>
            <a:off x="6684102" y="5371977"/>
            <a:ext cx="2971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Shuffle </a:t>
            </a:r>
            <a:r>
              <a:rPr lang="en-US" altLang="ko-KR" dirty="0"/>
              <a:t>(in </a:t>
            </a:r>
            <a:r>
              <a:rPr lang="en-US" altLang="ko-KR" dirty="0" err="1"/>
              <a:t>mini_batch</a:t>
            </a:r>
            <a:r>
              <a:rPr lang="en-US" altLang="ko-KR" dirty="0"/>
              <a:t>)</a:t>
            </a:r>
            <a:endParaRPr lang="en-US" altLang="ko-KR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D9DF278-CD63-B7B0-D13E-A2C5D62257F4}"/>
                  </a:ext>
                </a:extLst>
              </p14:cNvPr>
              <p14:cNvContentPartPr/>
              <p14:nvPr/>
            </p14:nvContentPartPr>
            <p14:xfrm>
              <a:off x="6536663" y="4698784"/>
              <a:ext cx="108720" cy="11764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D9DF278-CD63-B7B0-D13E-A2C5D62257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8663" y="4662784"/>
                <a:ext cx="144360" cy="12481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EC1AA2B-AB29-0520-2E59-679B6A9B8955}"/>
              </a:ext>
            </a:extLst>
          </p:cNvPr>
          <p:cNvSpPr txBox="1"/>
          <p:nvPr/>
        </p:nvSpPr>
        <p:spPr>
          <a:xfrm>
            <a:off x="6930388" y="3250698"/>
            <a:ext cx="5759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RNN input data : 3D tensor with shape </a:t>
            </a:r>
          </a:p>
          <a:p>
            <a:r>
              <a:rPr lang="en-US" altLang="ko-KR" dirty="0"/>
              <a:t>		(</a:t>
            </a:r>
            <a:r>
              <a:rPr lang="en-US" altLang="ko-KR" dirty="0" err="1"/>
              <a:t>batch_size</a:t>
            </a:r>
            <a:r>
              <a:rPr lang="en-US" altLang="ko-KR" dirty="0"/>
              <a:t>, </a:t>
            </a:r>
            <a:r>
              <a:rPr lang="en-US" altLang="ko-KR" dirty="0" err="1"/>
              <a:t>timestepes</a:t>
            </a:r>
            <a:r>
              <a:rPr lang="en-US" altLang="ko-KR" dirty="0"/>
              <a:t>, </a:t>
            </a:r>
            <a:r>
              <a:rPr lang="en-US" altLang="ko-KR" dirty="0" err="1"/>
              <a:t>input_dim</a:t>
            </a:r>
            <a:r>
              <a:rPr lang="en-US" altLang="ko-KR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EB3AF48-03A1-9914-D16D-DEC931D8E3CA}"/>
                  </a:ext>
                </a:extLst>
              </p14:cNvPr>
              <p14:cNvContentPartPr/>
              <p14:nvPr/>
            </p14:nvContentPartPr>
            <p14:xfrm>
              <a:off x="2318218" y="4361998"/>
              <a:ext cx="4186800" cy="1728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EB3AF48-03A1-9914-D16D-DEC931D8E3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2578" y="4289998"/>
                <a:ext cx="4258440" cy="18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DE594D9-6FB0-69DC-6CBA-42812417A2FD}"/>
                  </a:ext>
                </a:extLst>
              </p14:cNvPr>
              <p14:cNvContentPartPr/>
              <p14:nvPr/>
            </p14:nvContentPartPr>
            <p14:xfrm>
              <a:off x="5363458" y="5938798"/>
              <a:ext cx="1414800" cy="5356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DE594D9-6FB0-69DC-6CBA-42812417A2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7818" y="5866798"/>
                <a:ext cx="148644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7B448A6-C7C0-2BD9-8A69-105E3433B940}"/>
                  </a:ext>
                </a:extLst>
              </p14:cNvPr>
              <p14:cNvContentPartPr/>
              <p14:nvPr/>
            </p14:nvContentPartPr>
            <p14:xfrm>
              <a:off x="6526618" y="6334798"/>
              <a:ext cx="302760" cy="3182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7B448A6-C7C0-2BD9-8A69-105E3433B9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90978" y="6262798"/>
                <a:ext cx="374400" cy="4618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36528E2-9C12-E808-68BD-724A0482F805}"/>
              </a:ext>
            </a:extLst>
          </p:cNvPr>
          <p:cNvSpPr txBox="1"/>
          <p:nvPr/>
        </p:nvSpPr>
        <p:spPr>
          <a:xfrm>
            <a:off x="6828541" y="6329927"/>
            <a:ext cx="2827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25 gradient -&gt; sum-&gt; update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82ADE69-EC7E-7DB1-50A7-F23F0571E7D8}"/>
                  </a:ext>
                </a:extLst>
              </p14:cNvPr>
              <p14:cNvContentPartPr/>
              <p14:nvPr/>
            </p14:nvContentPartPr>
            <p14:xfrm>
              <a:off x="1432258" y="3976078"/>
              <a:ext cx="1678320" cy="9561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82ADE69-EC7E-7DB1-50A7-F23F0571E7D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26138" y="3969958"/>
                <a:ext cx="1690560" cy="9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9074A9-44A4-71A6-4BB1-EDC84E397076}"/>
              </a:ext>
            </a:extLst>
          </p:cNvPr>
          <p:cNvGrpSpPr/>
          <p:nvPr/>
        </p:nvGrpSpPr>
        <p:grpSpPr>
          <a:xfrm>
            <a:off x="753298" y="4219078"/>
            <a:ext cx="1682640" cy="1249200"/>
            <a:chOff x="753298" y="4219078"/>
            <a:chExt cx="1682640" cy="12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7BE93C1-A658-0DEF-F6B3-CE3C2681E43D}"/>
                    </a:ext>
                  </a:extLst>
                </p14:cNvPr>
                <p14:cNvContentPartPr/>
                <p14:nvPr/>
              </p14:nvContentPartPr>
              <p14:xfrm>
                <a:off x="753298" y="5117278"/>
                <a:ext cx="1682640" cy="3510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7BE93C1-A658-0DEF-F6B3-CE3C2681E43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7178" y="5111158"/>
                  <a:ext cx="16948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E6E9926-E300-7E89-72BF-4AE0F09C8E70}"/>
                    </a:ext>
                  </a:extLst>
                </p14:cNvPr>
                <p14:cNvContentPartPr/>
                <p14:nvPr/>
              </p14:nvContentPartPr>
              <p14:xfrm>
                <a:off x="1121938" y="4219078"/>
                <a:ext cx="276480" cy="928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E6E9926-E300-7E89-72BF-4AE0F09C8E7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5818" y="4212958"/>
                  <a:ext cx="288720" cy="9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DA4EBE2-2463-B930-8C57-B4D013845A63}"/>
                  </a:ext>
                </a:extLst>
              </p14:cNvPr>
              <p14:cNvContentPartPr/>
              <p14:nvPr/>
            </p14:nvContentPartPr>
            <p14:xfrm>
              <a:off x="1282138" y="4147798"/>
              <a:ext cx="147960" cy="2386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DA4EBE2-2463-B930-8C57-B4D013845A6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6018" y="4141678"/>
                <a:ext cx="160200" cy="25092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DEC0517-24BF-04B3-76D2-DF5A2F68D8B7}"/>
              </a:ext>
            </a:extLst>
          </p:cNvPr>
          <p:cNvSpPr txBox="1"/>
          <p:nvPr/>
        </p:nvSpPr>
        <p:spPr>
          <a:xfrm>
            <a:off x="1453446" y="4444973"/>
            <a:ext cx="982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FE0EA-58EA-1133-2CF2-D233587625F5}"/>
              </a:ext>
            </a:extLst>
          </p:cNvPr>
          <p:cNvSpPr txBox="1"/>
          <p:nvPr/>
        </p:nvSpPr>
        <p:spPr>
          <a:xfrm>
            <a:off x="762701" y="4391430"/>
            <a:ext cx="631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ht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67C8ECC4-165B-BF26-78D4-A3B7B2AC8A9C}"/>
                  </a:ext>
                </a:extLst>
              </p14:cNvPr>
              <p14:cNvContentPartPr/>
              <p14:nvPr/>
            </p14:nvContentPartPr>
            <p14:xfrm>
              <a:off x="2035978" y="6587518"/>
              <a:ext cx="2520" cy="180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67C8ECC4-165B-BF26-78D4-A3B7B2AC8A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29858" y="6581398"/>
                <a:ext cx="147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CD2D0500-7E1B-E395-8525-DC129927A49A}"/>
                  </a:ext>
                </a:extLst>
              </p14:cNvPr>
              <p14:cNvContentPartPr/>
              <p14:nvPr/>
            </p14:nvContentPartPr>
            <p14:xfrm>
              <a:off x="2054338" y="6575638"/>
              <a:ext cx="10800" cy="417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CD2D0500-7E1B-E395-8525-DC129927A49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48218" y="6569518"/>
                <a:ext cx="2304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E10D23-0247-C808-A4D0-0E3EDA6C9F2A}"/>
              </a:ext>
            </a:extLst>
          </p:cNvPr>
          <p:cNvGrpSpPr/>
          <p:nvPr/>
        </p:nvGrpSpPr>
        <p:grpSpPr>
          <a:xfrm>
            <a:off x="876418" y="6014038"/>
            <a:ext cx="1463040" cy="826920"/>
            <a:chOff x="876418" y="6014038"/>
            <a:chExt cx="1463040" cy="82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DF319A1-6CE5-609E-81BD-6D4ADEA00C47}"/>
                    </a:ext>
                  </a:extLst>
                </p14:cNvPr>
                <p14:cNvContentPartPr/>
                <p14:nvPr/>
              </p14:nvContentPartPr>
              <p14:xfrm>
                <a:off x="876418" y="6014038"/>
                <a:ext cx="1366200" cy="108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DF319A1-6CE5-609E-81BD-6D4ADEA00C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0298" y="6007918"/>
                  <a:ext cx="1378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6136484-8E78-DB56-12FB-0DEEA2B435B3}"/>
                    </a:ext>
                  </a:extLst>
                </p14:cNvPr>
                <p14:cNvContentPartPr/>
                <p14:nvPr/>
              </p14:nvContentPartPr>
              <p14:xfrm>
                <a:off x="2158378" y="6023758"/>
                <a:ext cx="29160" cy="4050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6136484-8E78-DB56-12FB-0DEEA2B435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52258" y="6017638"/>
                  <a:ext cx="414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435CEBD-A4CD-B712-5844-94068B294AC1}"/>
                    </a:ext>
                  </a:extLst>
                </p14:cNvPr>
                <p14:cNvContentPartPr/>
                <p14:nvPr/>
              </p14:nvContentPartPr>
              <p14:xfrm>
                <a:off x="2083138" y="6381598"/>
                <a:ext cx="164160" cy="109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435CEBD-A4CD-B712-5844-94068B294A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77018" y="6375478"/>
                  <a:ext cx="176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56F1909-E469-3EE8-CC08-DE9E79606888}"/>
                    </a:ext>
                  </a:extLst>
                </p14:cNvPr>
                <p14:cNvContentPartPr/>
                <p14:nvPr/>
              </p14:nvContentPartPr>
              <p14:xfrm>
                <a:off x="885058" y="6542158"/>
                <a:ext cx="142200" cy="2390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56F1909-E469-3EE8-CC08-DE9E796068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8938" y="6536038"/>
                  <a:ext cx="154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3FD193E-7DE6-B9B2-880A-D25A0066B1EF}"/>
                    </a:ext>
                  </a:extLst>
                </p14:cNvPr>
                <p14:cNvContentPartPr/>
                <p14:nvPr/>
              </p14:nvContentPartPr>
              <p14:xfrm>
                <a:off x="1065058" y="6626758"/>
                <a:ext cx="95400" cy="972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3FD193E-7DE6-B9B2-880A-D25A0066B1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58938" y="6620638"/>
                  <a:ext cx="107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95171DC-616B-EF42-158E-0C4B0903E92C}"/>
                    </a:ext>
                  </a:extLst>
                </p14:cNvPr>
                <p14:cNvContentPartPr/>
                <p14:nvPr/>
              </p14:nvContentPartPr>
              <p14:xfrm>
                <a:off x="1320658" y="6598678"/>
                <a:ext cx="121680" cy="190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95171DC-616B-EF42-158E-0C4B0903E92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4538" y="6592558"/>
                  <a:ext cx="1339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38C42AF-BA7B-0912-A1C0-BAF58FBC80C8}"/>
                    </a:ext>
                  </a:extLst>
                </p14:cNvPr>
                <p14:cNvContentPartPr/>
                <p14:nvPr/>
              </p14:nvContentPartPr>
              <p14:xfrm>
                <a:off x="1479418" y="6640438"/>
                <a:ext cx="143280" cy="1090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38C42AF-BA7B-0912-A1C0-BAF58FBC80C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73298" y="6634318"/>
                  <a:ext cx="155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F1F959B-15D2-D5C0-A6B0-4C585820662C}"/>
                    </a:ext>
                  </a:extLst>
                </p14:cNvPr>
                <p14:cNvContentPartPr/>
                <p14:nvPr/>
              </p14:nvContentPartPr>
              <p14:xfrm>
                <a:off x="1694698" y="6537478"/>
                <a:ext cx="40320" cy="239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F1F959B-15D2-D5C0-A6B0-4C585820662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88578" y="6531358"/>
                  <a:ext cx="52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E43A192-351E-6A4D-DFCA-E42903B10142}"/>
                    </a:ext>
                  </a:extLst>
                </p14:cNvPr>
                <p14:cNvContentPartPr/>
                <p14:nvPr/>
              </p14:nvContentPartPr>
              <p14:xfrm>
                <a:off x="1677778" y="6655198"/>
                <a:ext cx="2484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E43A192-351E-6A4D-DFCA-E42903B101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71658" y="6649078"/>
                  <a:ext cx="37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BE2EBDF-9B73-E945-C60D-498F8005F2BE}"/>
                    </a:ext>
                  </a:extLst>
                </p14:cNvPr>
                <p14:cNvContentPartPr/>
                <p14:nvPr/>
              </p14:nvContentPartPr>
              <p14:xfrm>
                <a:off x="1809178" y="6526678"/>
                <a:ext cx="47880" cy="2527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BE2EBDF-9B73-E945-C60D-498F8005F2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03058" y="6520558"/>
                  <a:ext cx="60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C63A2C3-1C42-250C-1DE4-30CCAD033979}"/>
                    </a:ext>
                  </a:extLst>
                </p14:cNvPr>
                <p14:cNvContentPartPr/>
                <p14:nvPr/>
              </p14:nvContentPartPr>
              <p14:xfrm>
                <a:off x="1772098" y="6655198"/>
                <a:ext cx="57240" cy="169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C63A2C3-1C42-250C-1DE4-30CCAD03397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65978" y="6649078"/>
                  <a:ext cx="69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CDC7F12-534F-8F5C-D4A9-25EA4AB0483D}"/>
                    </a:ext>
                  </a:extLst>
                </p14:cNvPr>
                <p14:cNvContentPartPr/>
                <p14:nvPr/>
              </p14:nvContentPartPr>
              <p14:xfrm>
                <a:off x="1941658" y="6551518"/>
                <a:ext cx="16200" cy="289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CDC7F12-534F-8F5C-D4A9-25EA4AB0483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35538" y="6545398"/>
                  <a:ext cx="28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0667DC2-B6FE-350A-9511-A68E7F89D245}"/>
                    </a:ext>
                  </a:extLst>
                </p14:cNvPr>
                <p14:cNvContentPartPr/>
                <p14:nvPr/>
              </p14:nvContentPartPr>
              <p14:xfrm>
                <a:off x="2054698" y="6655198"/>
                <a:ext cx="360" cy="1054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0667DC2-B6FE-350A-9511-A68E7F89D24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48578" y="6649078"/>
                  <a:ext cx="12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4329447-2A62-0FCD-72DC-69452869CB87}"/>
                    </a:ext>
                  </a:extLst>
                </p14:cNvPr>
                <p14:cNvContentPartPr/>
                <p14:nvPr/>
              </p14:nvContentPartPr>
              <p14:xfrm>
                <a:off x="2139658" y="6598678"/>
                <a:ext cx="48960" cy="1220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4329447-2A62-0FCD-72DC-69452869CB8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3538" y="6592558"/>
                  <a:ext cx="61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10E2923F-0B4F-67F8-8E79-A3F6B35FC6B6}"/>
                    </a:ext>
                  </a:extLst>
                </p14:cNvPr>
                <p14:cNvContentPartPr/>
                <p14:nvPr/>
              </p14:nvContentPartPr>
              <p14:xfrm>
                <a:off x="2274658" y="6610918"/>
                <a:ext cx="64800" cy="1706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10E2923F-0B4F-67F8-8E79-A3F6B35FC6B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68538" y="6604798"/>
                  <a:ext cx="77040" cy="182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74852EE7-A309-0A8C-D555-46B576D9203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0" y="2229726"/>
            <a:ext cx="12192000" cy="23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1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CB368-9E67-9177-3354-A79D9720B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8A27EE-3A08-3289-4131-343ACB4D261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0DD2D8C7-31E1-EE47-BBB1-C7708209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12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F24EC-42CF-636D-FFA3-9DFA15E93394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9F1B4-139D-732B-55EA-CBAD32B13AF7}"/>
              </a:ext>
            </a:extLst>
          </p:cNvPr>
          <p:cNvSpPr txBox="1"/>
          <p:nvPr/>
        </p:nvSpPr>
        <p:spPr>
          <a:xfrm>
            <a:off x="724827" y="638524"/>
            <a:ext cx="7768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&lt;TBPTT (Truncated BP Through Time)&gt;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F522276-4C24-4A02-EF07-A0F158EF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14" y="4230204"/>
            <a:ext cx="11460096" cy="22545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E4986-F59E-D86F-9246-0F55F83A6BE8}"/>
              </a:ext>
            </a:extLst>
          </p:cNvPr>
          <p:cNvSpPr txBox="1"/>
          <p:nvPr/>
        </p:nvSpPr>
        <p:spPr>
          <a:xfrm>
            <a:off x="362414" y="1346410"/>
            <a:ext cx="114600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/>
              <a:t>Keras</a:t>
            </a:r>
            <a:r>
              <a:rPr lang="en-US" altLang="ko-KR" sz="2400" dirty="0"/>
              <a:t> provides 2 ways of maintaining RNN hidden states (and additional cell states in LSTM)</a:t>
            </a:r>
          </a:p>
          <a:p>
            <a:endParaRPr lang="en-US" altLang="ko-KR" sz="2400" dirty="0"/>
          </a:p>
          <a:p>
            <a:r>
              <a:rPr lang="en-US" altLang="ko-KR" sz="2400" dirty="0"/>
              <a:t>Default mode: states are only maintained over each individual sample  for lookback number of time steps starting with a random initial state.</a:t>
            </a:r>
          </a:p>
          <a:p>
            <a:endParaRPr lang="en-US" altLang="ko-KR" sz="2400" dirty="0"/>
          </a:p>
          <a:p>
            <a:r>
              <a:rPr lang="en-US" altLang="ko-KR" sz="2400" dirty="0"/>
              <a:t>Stateful mode: states are maintained along successive batches so that the final state of </a:t>
            </a:r>
            <a:r>
              <a:rPr lang="en-US" altLang="ko-KR" sz="2400" dirty="0" err="1"/>
              <a:t>ith</a:t>
            </a:r>
            <a:r>
              <a:rPr lang="en-US" altLang="ko-KR" sz="2400" dirty="0"/>
              <a:t> sample of the current batch is used as initial state for </a:t>
            </a:r>
            <a:r>
              <a:rPr lang="en-US" altLang="ko-KR" sz="2400" dirty="0" err="1"/>
              <a:t>ith</a:t>
            </a:r>
            <a:r>
              <a:rPr lang="en-US" altLang="ko-KR" sz="2400" dirty="0"/>
              <a:t> sample of the next batch.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E6EC07A-1990-95D3-A66C-FBB22BFC2309}"/>
                  </a:ext>
                </a:extLst>
              </p14:cNvPr>
              <p14:cNvContentPartPr/>
              <p14:nvPr/>
            </p14:nvContentPartPr>
            <p14:xfrm>
              <a:off x="5686335" y="1733085"/>
              <a:ext cx="1554840" cy="104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E6EC07A-1990-95D3-A66C-FBB22BFC23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0215" y="1726965"/>
                <a:ext cx="15670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A9C65E1-6964-2391-AC83-CD74D25B27E6}"/>
                  </a:ext>
                </a:extLst>
              </p14:cNvPr>
              <p14:cNvContentPartPr/>
              <p14:nvPr/>
            </p14:nvContentPartPr>
            <p14:xfrm>
              <a:off x="9477135" y="1752525"/>
              <a:ext cx="104868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A9C65E1-6964-2391-AC83-CD74D25B27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1015" y="1746405"/>
                <a:ext cx="10609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C8EE88E7-37E9-6A44-CE83-1DCFC9B12D3F}"/>
                  </a:ext>
                </a:extLst>
              </p14:cNvPr>
              <p14:cNvContentPartPr/>
              <p14:nvPr/>
            </p14:nvContentPartPr>
            <p14:xfrm>
              <a:off x="2943135" y="1752525"/>
              <a:ext cx="3895920" cy="4384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C8EE88E7-37E9-6A44-CE83-1DCFC9B12D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7015" y="1746405"/>
                <a:ext cx="39081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638B2144-2CDD-4879-D23F-F7F3070F6C4B}"/>
                  </a:ext>
                </a:extLst>
              </p14:cNvPr>
              <p14:cNvContentPartPr/>
              <p14:nvPr/>
            </p14:nvContentPartPr>
            <p14:xfrm>
              <a:off x="2898495" y="2066805"/>
              <a:ext cx="139320" cy="1659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638B2144-2CDD-4879-D23F-F7F3070F6C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92375" y="2060685"/>
                <a:ext cx="1515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FA904F85-F5C8-500D-C04E-1C1748CFC221}"/>
                  </a:ext>
                </a:extLst>
              </p14:cNvPr>
              <p14:cNvContentPartPr/>
              <p14:nvPr/>
            </p14:nvContentPartPr>
            <p14:xfrm>
              <a:off x="2933415" y="1780965"/>
              <a:ext cx="6972480" cy="3909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FA904F85-F5C8-500D-C04E-1C1748CFC2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27295" y="1774845"/>
                <a:ext cx="69847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7F3ABA86-2941-7BEC-DD66-94792CB19E31}"/>
                  </a:ext>
                </a:extLst>
              </p14:cNvPr>
              <p14:cNvContentPartPr/>
              <p14:nvPr/>
            </p14:nvContentPartPr>
            <p14:xfrm>
              <a:off x="2284695" y="2170125"/>
              <a:ext cx="831600" cy="30852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7F3ABA86-2941-7BEC-DD66-94792CB19E3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78575" y="2164005"/>
                <a:ext cx="84384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FD5D719A-BC07-2C40-9A27-028C5A8B52F1}"/>
                  </a:ext>
                </a:extLst>
              </p14:cNvPr>
              <p14:cNvContentPartPr/>
              <p14:nvPr/>
            </p14:nvContentPartPr>
            <p14:xfrm>
              <a:off x="3195338" y="2713918"/>
              <a:ext cx="4039560" cy="1188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FD5D719A-BC07-2C40-9A27-028C5A8B52F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59698" y="2641918"/>
                <a:ext cx="41112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6EA97AF6-F42A-F54D-A0A4-A201D27DB9F6}"/>
                  </a:ext>
                </a:extLst>
              </p14:cNvPr>
              <p14:cNvContentPartPr/>
              <p14:nvPr/>
            </p14:nvContentPartPr>
            <p14:xfrm>
              <a:off x="6852218" y="2186518"/>
              <a:ext cx="165960" cy="31788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6EA97AF6-F42A-F54D-A0A4-A201D27DB9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16578" y="2114878"/>
                <a:ext cx="2376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26DC9EE8-4F3D-4345-8334-0BB3F2C72F48}"/>
                  </a:ext>
                </a:extLst>
              </p14:cNvPr>
              <p14:cNvContentPartPr/>
              <p14:nvPr/>
            </p14:nvContentPartPr>
            <p14:xfrm>
              <a:off x="2942258" y="2516278"/>
              <a:ext cx="169920" cy="27468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26DC9EE8-4F3D-4345-8334-0BB3F2C72F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06258" y="2444638"/>
                <a:ext cx="24156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F54487FC-0AE6-110F-F0E7-9C2EDB5D5527}"/>
                  </a:ext>
                </a:extLst>
              </p14:cNvPr>
              <p14:cNvContentPartPr/>
              <p14:nvPr/>
            </p14:nvContentPartPr>
            <p14:xfrm>
              <a:off x="5052578" y="3496198"/>
              <a:ext cx="3034440" cy="6768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F54487FC-0AE6-110F-F0E7-9C2EDB5D55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16938" y="3424558"/>
                <a:ext cx="31060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555A3FA4-6EBE-9D56-910C-F77D0A9A0EA7}"/>
                  </a:ext>
                </a:extLst>
              </p14:cNvPr>
              <p14:cNvContentPartPr/>
              <p14:nvPr/>
            </p14:nvContentPartPr>
            <p14:xfrm>
              <a:off x="9237938" y="3401518"/>
              <a:ext cx="2158560" cy="7704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555A3FA4-6EBE-9D56-910C-F77D0A9A0EA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02298" y="3329878"/>
                <a:ext cx="2230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CDE5C3B9-59C5-E695-D81E-1A5F3552618D}"/>
                  </a:ext>
                </a:extLst>
              </p14:cNvPr>
              <p14:cNvContentPartPr/>
              <p14:nvPr/>
            </p14:nvContentPartPr>
            <p14:xfrm>
              <a:off x="499298" y="3846118"/>
              <a:ext cx="839520" cy="3780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CDE5C3B9-59C5-E695-D81E-1A5F3552618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3298" y="3774118"/>
                <a:ext cx="9111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0B6D8F27-C0DB-2F06-9F63-B0CB5A234293}"/>
                  </a:ext>
                </a:extLst>
              </p14:cNvPr>
              <p14:cNvContentPartPr/>
              <p14:nvPr/>
            </p14:nvContentPartPr>
            <p14:xfrm>
              <a:off x="4044218" y="3808318"/>
              <a:ext cx="2554920" cy="72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0B6D8F27-C0DB-2F06-9F63-B0CB5A2342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08218" y="3664318"/>
                <a:ext cx="26265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EF44BD79-5B5D-CE73-89FC-5C4BA415075A}"/>
                  </a:ext>
                </a:extLst>
              </p14:cNvPr>
              <p14:cNvContentPartPr/>
              <p14:nvPr/>
            </p14:nvContentPartPr>
            <p14:xfrm>
              <a:off x="6671858" y="3600598"/>
              <a:ext cx="175320" cy="35568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EF44BD79-5B5D-CE73-89FC-5C4BA415075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36218" y="3528958"/>
                <a:ext cx="24696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1F0F2AB5-F676-490B-99FB-322021113FFE}"/>
                  </a:ext>
                </a:extLst>
              </p14:cNvPr>
              <p14:cNvContentPartPr/>
              <p14:nvPr/>
            </p14:nvContentPartPr>
            <p14:xfrm>
              <a:off x="10237298" y="3610318"/>
              <a:ext cx="358560" cy="3135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1F0F2AB5-F676-490B-99FB-322021113FF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01658" y="3538678"/>
                <a:ext cx="4302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B459AAE5-9377-3B88-0A9D-10D1328ADE37}"/>
                  </a:ext>
                </a:extLst>
              </p14:cNvPr>
              <p14:cNvContentPartPr/>
              <p14:nvPr/>
            </p14:nvContentPartPr>
            <p14:xfrm>
              <a:off x="8485178" y="3581878"/>
              <a:ext cx="1942560" cy="36972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B459AAE5-9377-3B88-0A9D-10D1328ADE3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49538" y="3510238"/>
                <a:ext cx="20142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E4451D93-AEE7-4F31-D448-25BDFF62EE74}"/>
                  </a:ext>
                </a:extLst>
              </p14:cNvPr>
              <p14:cNvContentPartPr/>
              <p14:nvPr/>
            </p14:nvContentPartPr>
            <p14:xfrm>
              <a:off x="933098" y="4873558"/>
              <a:ext cx="5844240" cy="8568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E4451D93-AEE7-4F31-D448-25BDFF62EE7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7098" y="4801558"/>
                <a:ext cx="59158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245E3A93-FA29-DAB7-DD4C-3787BB870A01}"/>
                  </a:ext>
                </a:extLst>
              </p14:cNvPr>
              <p14:cNvContentPartPr/>
              <p14:nvPr/>
            </p14:nvContentPartPr>
            <p14:xfrm>
              <a:off x="951818" y="6107278"/>
              <a:ext cx="3638880" cy="2952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245E3A93-FA29-DAB7-DD4C-3787BB870A0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16178" y="6035638"/>
                <a:ext cx="37105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4BEACFD6-8123-DB83-02B7-66F933076C70}"/>
                  </a:ext>
                </a:extLst>
              </p14:cNvPr>
              <p14:cNvContentPartPr/>
              <p14:nvPr/>
            </p14:nvContentPartPr>
            <p14:xfrm>
              <a:off x="8603618" y="5882278"/>
              <a:ext cx="1401480" cy="49284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4BEACFD6-8123-DB83-02B7-66F933076C7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567618" y="5810278"/>
                <a:ext cx="147312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A2BB740F-A32E-3A94-69BC-94E54325D1FF}"/>
                  </a:ext>
                </a:extLst>
              </p14:cNvPr>
              <p14:cNvContentPartPr/>
              <p14:nvPr/>
            </p14:nvContentPartPr>
            <p14:xfrm>
              <a:off x="528458" y="5514358"/>
              <a:ext cx="235440" cy="82008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A2BB740F-A32E-3A94-69BC-94E54325D1F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2458" y="5442718"/>
                <a:ext cx="307080" cy="9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08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51C1B-EE72-3AB0-904B-DC1332F94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1D2D9A-4BE9-8C47-C8BA-0C83CFD2757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6A629AF5-05EA-ABDB-99A5-5D06B7504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13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255FC-06E6-501D-5809-7B66FB7F998E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A0722-A1D4-0E11-0BAD-35F3B40ECCF4}"/>
              </a:ext>
            </a:extLst>
          </p:cNvPr>
          <p:cNvSpPr txBox="1"/>
          <p:nvPr/>
        </p:nvSpPr>
        <p:spPr>
          <a:xfrm>
            <a:off x="724828" y="743529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&lt;LSTM (Long Short-Term Memory)&gt;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1AF3F0-E2F8-B001-A4EC-8A6F3AAE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5" y="1324714"/>
            <a:ext cx="10965966" cy="54795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6ECABC1-3148-0CCB-4E25-8C95F834CC5D}"/>
                  </a:ext>
                </a:extLst>
              </p14:cNvPr>
              <p14:cNvContentPartPr/>
              <p14:nvPr/>
            </p14:nvContentPartPr>
            <p14:xfrm>
              <a:off x="7435058" y="3185518"/>
              <a:ext cx="106560" cy="143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6ECABC1-3148-0CCB-4E25-8C95F834CC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8938" y="3179398"/>
                <a:ext cx="1188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705E1E2-A9F2-83F5-FBF9-3072C309A23B}"/>
                  </a:ext>
                </a:extLst>
              </p14:cNvPr>
              <p14:cNvContentPartPr/>
              <p14:nvPr/>
            </p14:nvContentPartPr>
            <p14:xfrm>
              <a:off x="7503458" y="3817678"/>
              <a:ext cx="720" cy="208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705E1E2-A9F2-83F5-FBF9-3072C309A2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1218" y="3811558"/>
                <a:ext cx="252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F07BC3C-FB41-D0C6-B063-1424C9FDA601}"/>
                  </a:ext>
                </a:extLst>
              </p14:cNvPr>
              <p14:cNvContentPartPr/>
              <p14:nvPr/>
            </p14:nvContentPartPr>
            <p14:xfrm>
              <a:off x="7493378" y="3900838"/>
              <a:ext cx="86040" cy="1234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F07BC3C-FB41-D0C6-B063-1424C9FDA6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7258" y="3894718"/>
                <a:ext cx="98280" cy="1357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230D412-A2DB-D402-1106-CCB3331109B8}"/>
              </a:ext>
            </a:extLst>
          </p:cNvPr>
          <p:cNvSpPr txBox="1"/>
          <p:nvPr/>
        </p:nvSpPr>
        <p:spPr>
          <a:xfrm>
            <a:off x="5400301" y="3047469"/>
            <a:ext cx="202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Long-term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3A158-1400-C4F3-F8E4-C87059C87416}"/>
              </a:ext>
            </a:extLst>
          </p:cNvPr>
          <p:cNvSpPr txBox="1"/>
          <p:nvPr/>
        </p:nvSpPr>
        <p:spPr>
          <a:xfrm>
            <a:off x="5400302" y="3737052"/>
            <a:ext cx="202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Shor-term memory</a:t>
            </a:r>
          </a:p>
        </p:txBody>
      </p:sp>
    </p:spTree>
    <p:extLst>
      <p:ext uri="{BB962C8B-B14F-4D97-AF65-F5344CB8AC3E}">
        <p14:creationId xmlns:p14="http://schemas.microsoft.com/office/powerpoint/2010/main" val="174557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6D4A9-C3CD-A4A0-35F8-6B5E326F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1CEAED-B707-00D9-06C6-87C6A8AE311C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BE273F39-9FBC-C274-68E2-52EBCF02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14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25A61-3B92-F351-B688-97017D45F698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D413C-5195-C0B6-14C0-07EE72BF46A3}"/>
              </a:ext>
            </a:extLst>
          </p:cNvPr>
          <p:cNvSpPr txBox="1"/>
          <p:nvPr/>
        </p:nvSpPr>
        <p:spPr>
          <a:xfrm>
            <a:off x="724828" y="743529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&lt;LSTM (Long Short-Term Memory)&gt;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FAF0B8-12C6-D65F-4085-C703D3BA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970" b="82020"/>
          <a:stretch/>
        </p:blipFill>
        <p:spPr>
          <a:xfrm>
            <a:off x="944892" y="1328304"/>
            <a:ext cx="10302213" cy="11161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21115E-9215-CE36-0C4C-58E4864E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5" t="17668" r="58714" b="37889"/>
          <a:stretch/>
        </p:blipFill>
        <p:spPr>
          <a:xfrm>
            <a:off x="-1" y="2654370"/>
            <a:ext cx="5703683" cy="35340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9925A8-FCC0-6230-7DEA-760678DA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225" t="22449" r="797" b="40317"/>
          <a:stretch/>
        </p:blipFill>
        <p:spPr>
          <a:xfrm>
            <a:off x="5381142" y="2963380"/>
            <a:ext cx="6810858" cy="24143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C40CE81-6C73-38F5-B542-D522D702948A}"/>
                  </a:ext>
                </a:extLst>
              </p14:cNvPr>
              <p14:cNvContentPartPr/>
              <p14:nvPr/>
            </p14:nvContentPartPr>
            <p14:xfrm>
              <a:off x="5576543" y="4354624"/>
              <a:ext cx="3296160" cy="547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C40CE81-6C73-38F5-B542-D522D70294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2543" y="4246624"/>
                <a:ext cx="340380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A1C02C5-D9F2-BBAD-7009-9073D0D6F638}"/>
                  </a:ext>
                </a:extLst>
              </p14:cNvPr>
              <p14:cNvContentPartPr/>
              <p14:nvPr/>
            </p14:nvContentPartPr>
            <p14:xfrm>
              <a:off x="1555343" y="3855304"/>
              <a:ext cx="3247920" cy="20023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A1C02C5-D9F2-BBAD-7009-9073D0D6F6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343" y="3747664"/>
                <a:ext cx="3355560" cy="22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B4C63E52-DE30-8319-140B-4F98075779F5}"/>
                  </a:ext>
                </a:extLst>
              </p14:cNvPr>
              <p14:cNvContentPartPr/>
              <p14:nvPr/>
            </p14:nvContentPartPr>
            <p14:xfrm>
              <a:off x="923543" y="3893464"/>
              <a:ext cx="1838520" cy="12852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B4C63E52-DE30-8319-140B-4F98075779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543" y="3785824"/>
                <a:ext cx="1946160" cy="15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E3C582C-B5E0-16E0-0056-3E06710A3022}"/>
                  </a:ext>
                </a:extLst>
              </p14:cNvPr>
              <p14:cNvContentPartPr/>
              <p14:nvPr/>
            </p14:nvContentPartPr>
            <p14:xfrm>
              <a:off x="8908178" y="1526638"/>
              <a:ext cx="1334160" cy="20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E3C582C-B5E0-16E0-0056-3E06710A30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72178" y="1454638"/>
                <a:ext cx="1405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9D8A4A8-976B-8B15-6134-502A72C9E17C}"/>
                  </a:ext>
                </a:extLst>
              </p14:cNvPr>
              <p14:cNvContentPartPr/>
              <p14:nvPr/>
            </p14:nvContentPartPr>
            <p14:xfrm>
              <a:off x="5127818" y="1535638"/>
              <a:ext cx="2874600" cy="10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9D8A4A8-976B-8B15-6134-502A72C9E1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92178" y="1463638"/>
                <a:ext cx="2946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ED4CD3F-8703-E778-0AB7-CA9B2BF6FC50}"/>
                  </a:ext>
                </a:extLst>
              </p14:cNvPr>
              <p14:cNvContentPartPr/>
              <p14:nvPr/>
            </p14:nvContentPartPr>
            <p14:xfrm>
              <a:off x="2790338" y="1224238"/>
              <a:ext cx="1661400" cy="561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ED4CD3F-8703-E778-0AB7-CA9B2BF6FC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54338" y="1152238"/>
                <a:ext cx="173304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82DB942-03A1-8DE1-8FCA-D0D2FE3A3766}"/>
                  </a:ext>
                </a:extLst>
              </p14:cNvPr>
              <p14:cNvContentPartPr/>
              <p14:nvPr/>
            </p14:nvContentPartPr>
            <p14:xfrm>
              <a:off x="4487018" y="1536358"/>
              <a:ext cx="321120" cy="198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82DB942-03A1-8DE1-8FCA-D0D2FE3A37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51018" y="1464718"/>
                <a:ext cx="392760" cy="1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4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297F4-AC53-9743-2085-4B4B8A21C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0A2152E-E337-63C1-FC6B-B21105812F3A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B942DDFF-3273-A9A3-9026-A7BECA2A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15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A11EE-5185-8441-E605-337A716DC0F1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121CA-CBB2-2E68-EF8B-A15740BC9CEB}"/>
              </a:ext>
            </a:extLst>
          </p:cNvPr>
          <p:cNvSpPr txBox="1"/>
          <p:nvPr/>
        </p:nvSpPr>
        <p:spPr>
          <a:xfrm>
            <a:off x="724828" y="743529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&lt;LSTM (Long Short-Term Memory)&gt;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F8BE93-FD15-BC1E-0B14-97F0E9C7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089" t="59069" r="6956" b="1234"/>
          <a:stretch/>
        </p:blipFill>
        <p:spPr>
          <a:xfrm>
            <a:off x="7173706" y="3419015"/>
            <a:ext cx="5103137" cy="34389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69D076-FEB4-FE32-7502-AAAA6BFB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767" r="38292"/>
          <a:stretch/>
        </p:blipFill>
        <p:spPr>
          <a:xfrm>
            <a:off x="201149" y="1611518"/>
            <a:ext cx="7551085" cy="24715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9C9816-A3BA-4DA7-5879-B75B0E50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225" t="22449" r="797" b="40317"/>
          <a:stretch/>
        </p:blipFill>
        <p:spPr>
          <a:xfrm>
            <a:off x="7656983" y="1408436"/>
            <a:ext cx="4475214" cy="1586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01F5283-327D-8033-EFB8-16E0D323AA3C}"/>
                  </a:ext>
                </a:extLst>
              </p14:cNvPr>
              <p14:cNvContentPartPr/>
              <p14:nvPr/>
            </p14:nvContentPartPr>
            <p14:xfrm>
              <a:off x="651743" y="2027584"/>
              <a:ext cx="2520720" cy="29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01F5283-327D-8033-EFB8-16E0D323AA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743" y="1955944"/>
                <a:ext cx="25923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554F452-ACF5-4E0C-D4E3-76ED2CDD9EE7}"/>
                  </a:ext>
                </a:extLst>
              </p14:cNvPr>
              <p14:cNvContentPartPr/>
              <p14:nvPr/>
            </p14:nvContentPartPr>
            <p14:xfrm>
              <a:off x="561023" y="2815984"/>
              <a:ext cx="1221840" cy="45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554F452-ACF5-4E0C-D4E3-76ED2CDD9E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383" y="2743984"/>
                <a:ext cx="12934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E599D1A-C977-7866-7F13-4F966E8A917D}"/>
                  </a:ext>
                </a:extLst>
              </p14:cNvPr>
              <p14:cNvContentPartPr/>
              <p14:nvPr/>
            </p14:nvContentPartPr>
            <p14:xfrm>
              <a:off x="7731863" y="2513224"/>
              <a:ext cx="193320" cy="1933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E599D1A-C977-7866-7F13-4F966E8A91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25743" y="2507104"/>
                <a:ext cx="205560" cy="2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62A7D53A-8484-85A2-5836-50F6E2D8E7E3}"/>
              </a:ext>
            </a:extLst>
          </p:cNvPr>
          <p:cNvGrpSpPr/>
          <p:nvPr/>
        </p:nvGrpSpPr>
        <p:grpSpPr>
          <a:xfrm>
            <a:off x="7304183" y="2068624"/>
            <a:ext cx="409320" cy="557280"/>
            <a:chOff x="7304183" y="2068624"/>
            <a:chExt cx="40932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7A87441-3807-2186-806B-747158767DB9}"/>
                    </a:ext>
                  </a:extLst>
                </p14:cNvPr>
                <p14:cNvContentPartPr/>
                <p14:nvPr/>
              </p14:nvContentPartPr>
              <p14:xfrm>
                <a:off x="7304183" y="2068624"/>
                <a:ext cx="409320" cy="5572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7A87441-3807-2186-806B-747158767DB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98063" y="2062504"/>
                  <a:ext cx="4215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37E529B-CB5A-951D-F75A-064D27EEE997}"/>
                    </a:ext>
                  </a:extLst>
                </p14:cNvPr>
                <p14:cNvContentPartPr/>
                <p14:nvPr/>
              </p14:nvContentPartPr>
              <p14:xfrm>
                <a:off x="7323623" y="2140264"/>
                <a:ext cx="115200" cy="1321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37E529B-CB5A-951D-F75A-064D27EEE9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17503" y="2134144"/>
                  <a:ext cx="12744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7418DC3B-8260-0A74-C961-E761C5072CF4}"/>
                  </a:ext>
                </a:extLst>
              </p14:cNvPr>
              <p14:cNvContentPartPr/>
              <p14:nvPr/>
            </p14:nvContentPartPr>
            <p14:xfrm>
              <a:off x="5982263" y="2896624"/>
              <a:ext cx="1830960" cy="921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7418DC3B-8260-0A74-C961-E761C5072CF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76143" y="2890504"/>
                <a:ext cx="18432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AD6D405B-7990-496F-9F5F-BBC02E186D0B}"/>
                  </a:ext>
                </a:extLst>
              </p14:cNvPr>
              <p14:cNvContentPartPr/>
              <p14:nvPr/>
            </p14:nvContentPartPr>
            <p14:xfrm>
              <a:off x="5957063" y="2868544"/>
              <a:ext cx="174240" cy="1375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AD6D405B-7990-496F-9F5F-BBC02E186D0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50943" y="2862424"/>
                <a:ext cx="18648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그룹 37">
            <a:extLst>
              <a:ext uri="{FF2B5EF4-FFF2-40B4-BE49-F238E27FC236}">
                <a16:creationId xmlns:a16="http://schemas.microsoft.com/office/drawing/2014/main" id="{98E84322-99EB-8E82-3F74-68F8E6ACD590}"/>
              </a:ext>
            </a:extLst>
          </p:cNvPr>
          <p:cNvGrpSpPr/>
          <p:nvPr/>
        </p:nvGrpSpPr>
        <p:grpSpPr>
          <a:xfrm>
            <a:off x="7287983" y="2712304"/>
            <a:ext cx="963000" cy="373680"/>
            <a:chOff x="7287983" y="2712304"/>
            <a:chExt cx="96300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836D4F8-4BCB-E6BC-6C23-6F74ABB6F2D8}"/>
                    </a:ext>
                  </a:extLst>
                </p14:cNvPr>
                <p14:cNvContentPartPr/>
                <p14:nvPr/>
              </p14:nvContentPartPr>
              <p14:xfrm>
                <a:off x="8074583" y="2733184"/>
                <a:ext cx="176400" cy="197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836D4F8-4BCB-E6BC-6C23-6F74ABB6F2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68463" y="2727064"/>
                  <a:ext cx="188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79D988B-1A79-5741-13E8-B322CCA42E5B}"/>
                    </a:ext>
                  </a:extLst>
                </p14:cNvPr>
                <p14:cNvContentPartPr/>
                <p14:nvPr/>
              </p14:nvContentPartPr>
              <p14:xfrm>
                <a:off x="7714943" y="2712304"/>
                <a:ext cx="232920" cy="230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79D988B-1A79-5741-13E8-B322CCA42E5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08823" y="2706184"/>
                  <a:ext cx="245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2470126-D6F0-8B4A-D5E5-00B879DE8ACE}"/>
                    </a:ext>
                  </a:extLst>
                </p14:cNvPr>
                <p14:cNvContentPartPr/>
                <p14:nvPr/>
              </p14:nvContentPartPr>
              <p14:xfrm>
                <a:off x="7349183" y="2943424"/>
                <a:ext cx="871560" cy="1425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2470126-D6F0-8B4A-D5E5-00B879DE8A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43063" y="2937304"/>
                  <a:ext cx="883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00D38BB-0A84-C9B1-DB4D-DEF6AE4290B8}"/>
                    </a:ext>
                  </a:extLst>
                </p14:cNvPr>
                <p14:cNvContentPartPr/>
                <p14:nvPr/>
              </p14:nvContentPartPr>
              <p14:xfrm>
                <a:off x="7287983" y="2922904"/>
                <a:ext cx="163080" cy="1281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00D38BB-0A84-C9B1-DB4D-DEF6AE4290B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81863" y="2916784"/>
                  <a:ext cx="17532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98384E5-EDAD-45DD-26E5-AFAE38711A05}"/>
                  </a:ext>
                </a:extLst>
              </p14:cNvPr>
              <p14:cNvContentPartPr/>
              <p14:nvPr/>
            </p14:nvContentPartPr>
            <p14:xfrm>
              <a:off x="2271578" y="2253118"/>
              <a:ext cx="4852080" cy="113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98384E5-EDAD-45DD-26E5-AFAE38711A0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35578" y="2181118"/>
                <a:ext cx="49237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E8DB763-0240-CB60-9A1E-5B0F0EE96A35}"/>
                  </a:ext>
                </a:extLst>
              </p14:cNvPr>
              <p14:cNvContentPartPr/>
              <p14:nvPr/>
            </p14:nvContentPartPr>
            <p14:xfrm>
              <a:off x="2319098" y="2978878"/>
              <a:ext cx="169668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E8DB763-0240-CB60-9A1E-5B0F0EE96A3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83098" y="2906878"/>
                <a:ext cx="1768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2EE9379-BAD7-F531-E802-DEB8B5509E92}"/>
                  </a:ext>
                </a:extLst>
              </p14:cNvPr>
              <p14:cNvContentPartPr/>
              <p14:nvPr/>
            </p14:nvContentPartPr>
            <p14:xfrm>
              <a:off x="4439858" y="1922998"/>
              <a:ext cx="2565360" cy="7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2EE9379-BAD7-F531-E802-DEB8B5509E9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403858" y="1778998"/>
                <a:ext cx="2637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8C93849-4C73-4F6B-C860-0C8C8293563B}"/>
                  </a:ext>
                </a:extLst>
              </p14:cNvPr>
              <p14:cNvContentPartPr/>
              <p14:nvPr/>
            </p14:nvContentPartPr>
            <p14:xfrm>
              <a:off x="4411418" y="2619958"/>
              <a:ext cx="1301400" cy="104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8C93849-4C73-4F6B-C860-0C8C829356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75418" y="2547958"/>
                <a:ext cx="13730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84E4621-6619-C450-A08A-33A948D8490C}"/>
                  </a:ext>
                </a:extLst>
              </p14:cNvPr>
              <p14:cNvContentPartPr/>
              <p14:nvPr/>
            </p14:nvContentPartPr>
            <p14:xfrm>
              <a:off x="6852938" y="2630038"/>
              <a:ext cx="6591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84E4621-6619-C450-A08A-33A948D8490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17298" y="2558038"/>
                <a:ext cx="730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D4D52F8-1AF1-6874-D1E2-B937B43FEA07}"/>
                  </a:ext>
                </a:extLst>
              </p14:cNvPr>
              <p14:cNvContentPartPr/>
              <p14:nvPr/>
            </p14:nvContentPartPr>
            <p14:xfrm>
              <a:off x="5966978" y="1988518"/>
              <a:ext cx="1159560" cy="198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D4D52F8-1AF1-6874-D1E2-B937B43FEA0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960858" y="1982398"/>
                <a:ext cx="11718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CFE9E3A-9C47-838C-F921-3D6EA9EEA228}"/>
                  </a:ext>
                </a:extLst>
              </p14:cNvPr>
              <p14:cNvContentPartPr/>
              <p14:nvPr/>
            </p14:nvContentPartPr>
            <p14:xfrm>
              <a:off x="4345538" y="2771518"/>
              <a:ext cx="1247040" cy="486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CFE9E3A-9C47-838C-F921-3D6EA9EEA22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39418" y="2765398"/>
                <a:ext cx="12592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34208FE-F1EF-39A5-AE15-43F3E40D9594}"/>
                  </a:ext>
                </a:extLst>
              </p14:cNvPr>
              <p14:cNvContentPartPr/>
              <p14:nvPr/>
            </p14:nvContentPartPr>
            <p14:xfrm>
              <a:off x="6721178" y="2799238"/>
              <a:ext cx="678960" cy="100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34208FE-F1EF-39A5-AE15-43F3E40D959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15058" y="2793118"/>
                <a:ext cx="691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1E38C2D5-8F5D-7524-1E32-4B28F958D322}"/>
                  </a:ext>
                </a:extLst>
              </p14:cNvPr>
              <p14:cNvContentPartPr/>
              <p14:nvPr/>
            </p14:nvContentPartPr>
            <p14:xfrm>
              <a:off x="8295341" y="3723358"/>
              <a:ext cx="3327120" cy="478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1E38C2D5-8F5D-7524-1E32-4B28F958D32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259701" y="3651718"/>
                <a:ext cx="33987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E7B2C42-8460-5258-7824-85465CE038D2}"/>
                  </a:ext>
                </a:extLst>
              </p14:cNvPr>
              <p14:cNvContentPartPr/>
              <p14:nvPr/>
            </p14:nvContentPartPr>
            <p14:xfrm>
              <a:off x="8578301" y="4014598"/>
              <a:ext cx="3327840" cy="298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E7B2C42-8460-5258-7824-85465CE038D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542301" y="3942598"/>
                <a:ext cx="339948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그룹 46">
            <a:extLst>
              <a:ext uri="{FF2B5EF4-FFF2-40B4-BE49-F238E27FC236}">
                <a16:creationId xmlns:a16="http://schemas.microsoft.com/office/drawing/2014/main" id="{E29FB36A-3C86-CCD3-383A-CCAB95A279D1}"/>
              </a:ext>
            </a:extLst>
          </p:cNvPr>
          <p:cNvGrpSpPr/>
          <p:nvPr/>
        </p:nvGrpSpPr>
        <p:grpSpPr>
          <a:xfrm>
            <a:off x="10331501" y="3137998"/>
            <a:ext cx="924840" cy="436320"/>
            <a:chOff x="10246658" y="3137998"/>
            <a:chExt cx="92484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81B4BAD-5438-A4E0-1675-644873DA3B6B}"/>
                    </a:ext>
                  </a:extLst>
                </p14:cNvPr>
                <p14:cNvContentPartPr/>
                <p14:nvPr/>
              </p14:nvContentPartPr>
              <p14:xfrm>
                <a:off x="10314338" y="3230878"/>
                <a:ext cx="149760" cy="279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81B4BAD-5438-A4E0-1675-644873DA3B6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08218" y="3224758"/>
                  <a:ext cx="162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7C198D7-E395-3953-79D9-58737C362D6F}"/>
                    </a:ext>
                  </a:extLst>
                </p14:cNvPr>
                <p14:cNvContentPartPr/>
                <p14:nvPr/>
              </p14:nvContentPartPr>
              <p14:xfrm>
                <a:off x="10246658" y="3346438"/>
                <a:ext cx="243360" cy="9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7C198D7-E395-3953-79D9-58737C362D6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240538" y="3340318"/>
                  <a:ext cx="255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F2A2AD7-08C0-F409-0A85-B0A643478044}"/>
                    </a:ext>
                  </a:extLst>
                </p14:cNvPr>
                <p14:cNvContentPartPr/>
                <p14:nvPr/>
              </p14:nvContentPartPr>
              <p14:xfrm>
                <a:off x="10490738" y="3385678"/>
                <a:ext cx="113760" cy="188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F2A2AD7-08C0-F409-0A85-B0A64347804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84618" y="3379558"/>
                  <a:ext cx="126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1C95E6E-8B51-F97E-973B-17119B297CE5}"/>
                    </a:ext>
                  </a:extLst>
                </p14:cNvPr>
                <p14:cNvContentPartPr/>
                <p14:nvPr/>
              </p14:nvContentPartPr>
              <p14:xfrm>
                <a:off x="10649498" y="3414118"/>
                <a:ext cx="127440" cy="106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1C95E6E-8B51-F97E-973B-17119B297C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643378" y="3407998"/>
                  <a:ext cx="139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116313C-9768-4DCC-DD26-DA2BCEEB135D}"/>
                    </a:ext>
                  </a:extLst>
                </p14:cNvPr>
                <p14:cNvContentPartPr/>
                <p14:nvPr/>
              </p14:nvContentPartPr>
              <p14:xfrm>
                <a:off x="10821578" y="3137998"/>
                <a:ext cx="86040" cy="416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116313C-9768-4DCC-DD26-DA2BCEEB13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815458" y="3131878"/>
                  <a:ext cx="982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7A1428A-FF2C-2B69-7115-10A74F308D62}"/>
                    </a:ext>
                  </a:extLst>
                </p14:cNvPr>
                <p14:cNvContentPartPr/>
                <p14:nvPr/>
              </p14:nvContentPartPr>
              <p14:xfrm>
                <a:off x="10793498" y="3374158"/>
                <a:ext cx="201600" cy="104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7A1428A-FF2C-2B69-7115-10A74F308D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787378" y="3368038"/>
                  <a:ext cx="2138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177093C-5F93-B20C-7AE6-7DCC5B84B906}"/>
                    </a:ext>
                  </a:extLst>
                </p14:cNvPr>
                <p14:cNvContentPartPr/>
                <p14:nvPr/>
              </p14:nvContentPartPr>
              <p14:xfrm>
                <a:off x="11057738" y="3374518"/>
                <a:ext cx="113760" cy="1134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177093C-5F93-B20C-7AE6-7DCC5B84B90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051618" y="3368398"/>
                  <a:ext cx="12600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DF6516-7DD0-F5CC-C4B1-9D7788676EFC}"/>
              </a:ext>
            </a:extLst>
          </p:cNvPr>
          <p:cNvGrpSpPr/>
          <p:nvPr/>
        </p:nvGrpSpPr>
        <p:grpSpPr>
          <a:xfrm>
            <a:off x="11311421" y="3336718"/>
            <a:ext cx="295200" cy="199080"/>
            <a:chOff x="11226578" y="3336718"/>
            <a:chExt cx="29520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204D8B0-35E3-B5A7-F8C4-174A54733FE7}"/>
                    </a:ext>
                  </a:extLst>
                </p14:cNvPr>
                <p14:cNvContentPartPr/>
                <p14:nvPr/>
              </p14:nvContentPartPr>
              <p14:xfrm>
                <a:off x="11226578" y="3336718"/>
                <a:ext cx="84600" cy="1008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204D8B0-35E3-B5A7-F8C4-174A54733FE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220458" y="3330598"/>
                  <a:ext cx="96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8EDAF009-4849-83FC-DF91-BF28F8624626}"/>
                    </a:ext>
                  </a:extLst>
                </p14:cNvPr>
                <p14:cNvContentPartPr/>
                <p14:nvPr/>
              </p14:nvContentPartPr>
              <p14:xfrm>
                <a:off x="11359058" y="3343558"/>
                <a:ext cx="162720" cy="1922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8EDAF009-4849-83FC-DF91-BF28F862462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352938" y="3337438"/>
                  <a:ext cx="174960" cy="20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934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424CA-F488-2CC2-2D6B-C3DFF7817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955999-9C1A-0DDC-4069-B49FC899750C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1C65088E-0046-CC02-42ED-3E088FA2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16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AC816-8D41-2B6F-2577-973169A7A7B2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D56EE-2842-8BD6-8AD4-23F4BD59B366}"/>
              </a:ext>
            </a:extLst>
          </p:cNvPr>
          <p:cNvSpPr txBox="1"/>
          <p:nvPr/>
        </p:nvSpPr>
        <p:spPr>
          <a:xfrm>
            <a:off x="724828" y="743529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&lt;LSTM (Long Short-Term Memory)&gt;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B97CB7-1D9F-2AE4-18C8-D03FC8DF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83" y="1328304"/>
            <a:ext cx="10010390" cy="53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6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F536F-A4D1-4F62-C762-3350588D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F357F8-5F1F-3A24-7E3A-6D8AB128B7A9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7FD5C16D-8D83-FA85-E44E-68C06EF2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17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6B61EE-6E20-3B56-A8D1-FE1DFD2B7067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B445A-F6F1-63CB-969E-65E1ED82EAEC}"/>
              </a:ext>
            </a:extLst>
          </p:cNvPr>
          <p:cNvSpPr txBox="1"/>
          <p:nvPr/>
        </p:nvSpPr>
        <p:spPr>
          <a:xfrm>
            <a:off x="724828" y="743529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&lt;GRU (Gated Recurrent Unit)&gt;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E008CF-480F-15EE-76BB-77638980D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8" y="1328304"/>
            <a:ext cx="11972041" cy="48874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41058BC-9BFA-9B1B-269F-440747C7A7EB}"/>
                  </a:ext>
                </a:extLst>
              </p14:cNvPr>
              <p14:cNvContentPartPr/>
              <p14:nvPr/>
            </p14:nvContentPartPr>
            <p14:xfrm>
              <a:off x="5250578" y="1536358"/>
              <a:ext cx="924120" cy="3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41058BC-9BFA-9B1B-269F-440747C7A7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4578" y="1464718"/>
                <a:ext cx="9957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94DE9FC-2259-5DC1-36BF-04F907F0A346}"/>
                  </a:ext>
                </a:extLst>
              </p14:cNvPr>
              <p14:cNvContentPartPr/>
              <p14:nvPr/>
            </p14:nvContentPartPr>
            <p14:xfrm>
              <a:off x="6667898" y="1440958"/>
              <a:ext cx="1167480" cy="145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94DE9FC-2259-5DC1-36BF-04F907F0A3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2258" y="1369318"/>
                <a:ext cx="1239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806A298-A61B-245C-ED9F-296AD400B794}"/>
                  </a:ext>
                </a:extLst>
              </p14:cNvPr>
              <p14:cNvContentPartPr/>
              <p14:nvPr/>
            </p14:nvContentPartPr>
            <p14:xfrm>
              <a:off x="8553218" y="1479838"/>
              <a:ext cx="1841040" cy="1530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806A298-A61B-245C-ED9F-296AD400B7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17218" y="1408198"/>
                <a:ext cx="19126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7495708-38A2-FA09-90EE-F3454E1E4FC3}"/>
                  </a:ext>
                </a:extLst>
              </p14:cNvPr>
              <p14:cNvContentPartPr/>
              <p14:nvPr/>
            </p14:nvContentPartPr>
            <p14:xfrm>
              <a:off x="291938" y="1979518"/>
              <a:ext cx="126504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7495708-38A2-FA09-90EE-F3454E1E4F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6298" y="1907518"/>
                <a:ext cx="1336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DE3F527-AFBB-11EA-4717-B639103E5334}"/>
                  </a:ext>
                </a:extLst>
              </p14:cNvPr>
              <p14:cNvContentPartPr/>
              <p14:nvPr/>
            </p14:nvContentPartPr>
            <p14:xfrm>
              <a:off x="2337818" y="2007958"/>
              <a:ext cx="110844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DE3F527-AFBB-11EA-4717-B639103E53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01818" y="1935958"/>
                <a:ext cx="1180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6A32BE0-2BB1-8124-80E0-A2A2C6068347}"/>
                  </a:ext>
                </a:extLst>
              </p14:cNvPr>
              <p14:cNvContentPartPr/>
              <p14:nvPr/>
            </p14:nvContentPartPr>
            <p14:xfrm>
              <a:off x="4543538" y="1979518"/>
              <a:ext cx="11494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6A32BE0-2BB1-8124-80E0-A2A2C606834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7898" y="1907518"/>
                <a:ext cx="1221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B38BFD8-6725-F452-15CB-40ECCF9844AC}"/>
                  </a:ext>
                </a:extLst>
              </p14:cNvPr>
              <p14:cNvContentPartPr/>
              <p14:nvPr/>
            </p14:nvContentPartPr>
            <p14:xfrm>
              <a:off x="6617498" y="1978078"/>
              <a:ext cx="2162520" cy="1450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B38BFD8-6725-F452-15CB-40ECCF9844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81858" y="1906438"/>
                <a:ext cx="2234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F671D59-760C-8D1E-0BEA-DFB193AE586B}"/>
                  </a:ext>
                </a:extLst>
              </p14:cNvPr>
              <p14:cNvContentPartPr/>
              <p14:nvPr/>
            </p14:nvContentPartPr>
            <p14:xfrm>
              <a:off x="7937258" y="3155998"/>
              <a:ext cx="1434240" cy="12088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F671D59-760C-8D1E-0BEA-DFB193AE586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01258" y="3083998"/>
                <a:ext cx="1505880" cy="135252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0179E94-5274-BCBF-4B96-904FD24AC76C}"/>
              </a:ext>
            </a:extLst>
          </p:cNvPr>
          <p:cNvSpPr txBox="1"/>
          <p:nvPr/>
        </p:nvSpPr>
        <p:spPr>
          <a:xfrm>
            <a:off x="5314722" y="3629229"/>
            <a:ext cx="2697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ouput</a:t>
            </a:r>
            <a:r>
              <a:rPr lang="en-US" altLang="ko-KR" dirty="0">
                <a:solidFill>
                  <a:srgbClr val="00B050"/>
                </a:solidFill>
              </a:rPr>
              <a:t> gate X -&gt; reset gate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3D54B06-C197-10A9-C92B-60AE5962DAB6}"/>
                  </a:ext>
                </a:extLst>
              </p14:cNvPr>
              <p14:cNvContentPartPr/>
              <p14:nvPr/>
            </p14:nvContentPartPr>
            <p14:xfrm>
              <a:off x="7937258" y="3468838"/>
              <a:ext cx="614520" cy="387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3D54B06-C197-10A9-C92B-60AE5962DAB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19258" y="3432838"/>
                <a:ext cx="65016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5D1E6AAB-075B-DBD3-AC76-28F3961AF611}"/>
                  </a:ext>
                </a:extLst>
              </p14:cNvPr>
              <p14:cNvContentPartPr/>
              <p14:nvPr/>
            </p14:nvContentPartPr>
            <p14:xfrm>
              <a:off x="8049578" y="3334918"/>
              <a:ext cx="256680" cy="2271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5D1E6AAB-075B-DBD3-AC76-28F3961AF61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31578" y="3298918"/>
                <a:ext cx="292320" cy="2988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7E1158-F103-2102-9FC9-94FECF786ABC}"/>
              </a:ext>
            </a:extLst>
          </p:cNvPr>
          <p:cNvSpPr/>
          <p:nvPr/>
        </p:nvSpPr>
        <p:spPr>
          <a:xfrm>
            <a:off x="109978" y="204225"/>
            <a:ext cx="11588686" cy="2080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0BDDDB-5271-FCCC-E961-ED76622240F2}"/>
              </a:ext>
            </a:extLst>
          </p:cNvPr>
          <p:cNvSpPr txBox="1"/>
          <p:nvPr/>
        </p:nvSpPr>
        <p:spPr>
          <a:xfrm>
            <a:off x="4578296" y="1011485"/>
            <a:ext cx="2870028" cy="707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Forget gate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Input gate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72093D-A414-2A49-A38A-FF75B2C5D213}"/>
              </a:ext>
            </a:extLst>
          </p:cNvPr>
          <p:cNvSpPr txBox="1"/>
          <p:nvPr/>
        </p:nvSpPr>
        <p:spPr>
          <a:xfrm>
            <a:off x="4578298" y="368146"/>
            <a:ext cx="2870028" cy="707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Cell state</a:t>
            </a:r>
          </a:p>
          <a:p>
            <a:r>
              <a:rPr lang="en-US" altLang="ko-KR" sz="2000" dirty="0"/>
              <a:t>Hidden state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C1E05F-6E75-C854-88C7-899F47CC0CED}"/>
              </a:ext>
            </a:extLst>
          </p:cNvPr>
          <p:cNvSpPr txBox="1"/>
          <p:nvPr/>
        </p:nvSpPr>
        <p:spPr>
          <a:xfrm>
            <a:off x="4578296" y="1697107"/>
            <a:ext cx="3928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B050"/>
                </a:solidFill>
              </a:rPr>
              <a:t>Output gate     -&gt;     reset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20B7ED-C443-134D-20CC-5D20CEE50FC6}"/>
              </a:ext>
            </a:extLst>
          </p:cNvPr>
          <p:cNvSpPr txBox="1"/>
          <p:nvPr/>
        </p:nvSpPr>
        <p:spPr>
          <a:xfrm>
            <a:off x="6607173" y="1190812"/>
            <a:ext cx="2870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Update </a:t>
            </a:r>
            <a:r>
              <a:rPr lang="en-US" altLang="ko-KR" sz="2000" dirty="0" err="1">
                <a:solidFill>
                  <a:srgbClr val="FF0000"/>
                </a:solidFill>
              </a:rPr>
              <a:t>gatev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69F701-1066-895A-3A14-CD746AA35E91}"/>
              </a:ext>
            </a:extLst>
          </p:cNvPr>
          <p:cNvSpPr txBox="1"/>
          <p:nvPr/>
        </p:nvSpPr>
        <p:spPr>
          <a:xfrm>
            <a:off x="6607173" y="521712"/>
            <a:ext cx="2870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Merge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82BB968F-DA31-CBC3-7FCF-899321727788}"/>
                  </a:ext>
                </a:extLst>
              </p14:cNvPr>
              <p14:cNvContentPartPr/>
              <p14:nvPr/>
            </p14:nvContentPartPr>
            <p14:xfrm>
              <a:off x="659858" y="5250478"/>
              <a:ext cx="2535840" cy="108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82BB968F-DA31-CBC3-7FCF-89932172778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858" y="5178478"/>
                <a:ext cx="26074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90953A64-4600-159B-D75B-072C2EC448A1}"/>
                  </a:ext>
                </a:extLst>
              </p14:cNvPr>
              <p14:cNvContentPartPr/>
              <p14:nvPr/>
            </p14:nvContentPartPr>
            <p14:xfrm>
              <a:off x="3468938" y="5231398"/>
              <a:ext cx="2242800" cy="194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90953A64-4600-159B-D75B-072C2EC448A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33298" y="5159398"/>
                <a:ext cx="23144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4469FB78-F62A-F865-4266-A5D2B4CE9867}"/>
                  </a:ext>
                </a:extLst>
              </p14:cNvPr>
              <p14:cNvContentPartPr/>
              <p14:nvPr/>
            </p14:nvContentPartPr>
            <p14:xfrm>
              <a:off x="5721818" y="5240398"/>
              <a:ext cx="3342240" cy="1044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4469FB78-F62A-F865-4266-A5D2B4CE986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86178" y="5168398"/>
                <a:ext cx="34138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9D890B9C-B772-41FF-587E-D495450349D3}"/>
                  </a:ext>
                </a:extLst>
              </p14:cNvPr>
              <p14:cNvContentPartPr/>
              <p14:nvPr/>
            </p14:nvContentPartPr>
            <p14:xfrm>
              <a:off x="9787298" y="5071558"/>
              <a:ext cx="1962360" cy="21672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9D890B9C-B772-41FF-587E-D495450349D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51658" y="4999918"/>
                <a:ext cx="20340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56DB279C-FAD7-36ED-C740-46199E93F3C2}"/>
                  </a:ext>
                </a:extLst>
              </p14:cNvPr>
              <p14:cNvContentPartPr/>
              <p14:nvPr/>
            </p14:nvContentPartPr>
            <p14:xfrm>
              <a:off x="4289018" y="5579878"/>
              <a:ext cx="2554560" cy="309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56DB279C-FAD7-36ED-C740-46199E93F3C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53378" y="5507878"/>
                <a:ext cx="26262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29FF9D52-BCA0-3026-3EA5-F1889D740205}"/>
                  </a:ext>
                </a:extLst>
              </p14:cNvPr>
              <p14:cNvContentPartPr/>
              <p14:nvPr/>
            </p14:nvContentPartPr>
            <p14:xfrm>
              <a:off x="3365258" y="5957158"/>
              <a:ext cx="2678040" cy="3024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29FF9D52-BCA0-3026-3EA5-F1889D74020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29618" y="5885158"/>
                <a:ext cx="27496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30220BF9-803A-0155-0F44-068C780D39C1}"/>
                  </a:ext>
                </a:extLst>
              </p14:cNvPr>
              <p14:cNvContentPartPr/>
              <p14:nvPr/>
            </p14:nvContentPartPr>
            <p14:xfrm>
              <a:off x="8661938" y="5796238"/>
              <a:ext cx="1369440" cy="33732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30220BF9-803A-0155-0F44-068C780D39C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25938" y="5724598"/>
                <a:ext cx="14410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A4C53DC-4F47-761F-7C4B-17966054FD14}"/>
                  </a:ext>
                </a:extLst>
              </p14:cNvPr>
              <p14:cNvContentPartPr/>
              <p14:nvPr/>
            </p14:nvContentPartPr>
            <p14:xfrm>
              <a:off x="10671098" y="5438038"/>
              <a:ext cx="1366920" cy="33480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A4C53DC-4F47-761F-7C4B-17966054FD1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635098" y="5366038"/>
                <a:ext cx="14385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EE1F7120-29CD-F533-28F8-F67891376E42}"/>
                  </a:ext>
                </a:extLst>
              </p14:cNvPr>
              <p14:cNvContentPartPr/>
              <p14:nvPr/>
            </p14:nvContentPartPr>
            <p14:xfrm>
              <a:off x="6541898" y="1101478"/>
              <a:ext cx="1537920" cy="10519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EE1F7120-29CD-F533-28F8-F67891376E4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06258" y="1029478"/>
                <a:ext cx="1609560" cy="11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7155F6B2-3BBA-E178-0B54-E49874F5BB57}"/>
                  </a:ext>
                </a:extLst>
              </p14:cNvPr>
              <p14:cNvContentPartPr/>
              <p14:nvPr/>
            </p14:nvContentPartPr>
            <p14:xfrm>
              <a:off x="8295458" y="1244398"/>
              <a:ext cx="360" cy="33588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7155F6B2-3BBA-E178-0B54-E49874F5BB5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277458" y="1208398"/>
                <a:ext cx="360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50A5C958-B6DF-AAF0-E848-7B793FB3977C}"/>
                  </a:ext>
                </a:extLst>
              </p14:cNvPr>
              <p14:cNvContentPartPr/>
              <p14:nvPr/>
            </p14:nvContentPartPr>
            <p14:xfrm>
              <a:off x="8380418" y="1430518"/>
              <a:ext cx="153000" cy="10908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50A5C958-B6DF-AAF0-E848-7B793FB3977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62778" y="1394878"/>
                <a:ext cx="1886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6A338008-F35F-5E58-AF22-CDDF6D97B3FF}"/>
                  </a:ext>
                </a:extLst>
              </p14:cNvPr>
              <p14:cNvContentPartPr/>
              <p14:nvPr/>
            </p14:nvContentPartPr>
            <p14:xfrm>
              <a:off x="8607938" y="1444558"/>
              <a:ext cx="135360" cy="13824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6A338008-F35F-5E58-AF22-CDDF6D97B3F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89938" y="1408918"/>
                <a:ext cx="1710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88D84E0B-383B-C47C-2085-E26B914FA30E}"/>
                  </a:ext>
                </a:extLst>
              </p14:cNvPr>
              <p14:cNvContentPartPr/>
              <p14:nvPr/>
            </p14:nvContentPartPr>
            <p14:xfrm>
              <a:off x="8871458" y="1394518"/>
              <a:ext cx="112680" cy="29052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88D84E0B-383B-C47C-2085-E26B914FA30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853818" y="1358878"/>
                <a:ext cx="1483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A4F8C63B-75A7-7C56-5774-5ABB63864AC7}"/>
                  </a:ext>
                </a:extLst>
              </p14:cNvPr>
              <p14:cNvContentPartPr/>
              <p14:nvPr/>
            </p14:nvContentPartPr>
            <p14:xfrm>
              <a:off x="8268458" y="1875838"/>
              <a:ext cx="96120" cy="20880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A4F8C63B-75A7-7C56-5774-5ABB63864AC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250458" y="1839838"/>
                <a:ext cx="1317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0934860B-67FC-FC90-E06B-F3307972C27F}"/>
                  </a:ext>
                </a:extLst>
              </p14:cNvPr>
              <p14:cNvContentPartPr/>
              <p14:nvPr/>
            </p14:nvContentPartPr>
            <p14:xfrm>
              <a:off x="8512178" y="1809598"/>
              <a:ext cx="113760" cy="2811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0934860B-67FC-FC90-E06B-F3307972C27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494538" y="1773958"/>
                <a:ext cx="1494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6A65ADC0-F5D4-379A-A671-4A9C97F4AD52}"/>
                  </a:ext>
                </a:extLst>
              </p14:cNvPr>
              <p14:cNvContentPartPr/>
              <p14:nvPr/>
            </p14:nvContentPartPr>
            <p14:xfrm>
              <a:off x="8738258" y="1951078"/>
              <a:ext cx="95760" cy="11484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6A65ADC0-F5D4-379A-A671-4A9C97F4AD5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720258" y="1915438"/>
                <a:ext cx="1314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7C63EB5D-D589-FD23-DBD0-80F2E139DF7B}"/>
                  </a:ext>
                </a:extLst>
              </p14:cNvPr>
              <p14:cNvContentPartPr/>
              <p14:nvPr/>
            </p14:nvContentPartPr>
            <p14:xfrm>
              <a:off x="8964698" y="1932358"/>
              <a:ext cx="93240" cy="11052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7C63EB5D-D589-FD23-DBD0-80F2E139DF7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946698" y="1896358"/>
                <a:ext cx="1288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37C8CA27-58DF-6B8D-13D8-4DDB3340FA05}"/>
                  </a:ext>
                </a:extLst>
              </p14:cNvPr>
              <p14:cNvContentPartPr/>
              <p14:nvPr/>
            </p14:nvContentPartPr>
            <p14:xfrm>
              <a:off x="9180698" y="1800598"/>
              <a:ext cx="19800" cy="3326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37C8CA27-58DF-6B8D-13D8-4DDB3340FA0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163058" y="1764598"/>
                <a:ext cx="5544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3816BEAA-6711-5163-C3CF-5D7C2F9BC25A}"/>
                  </a:ext>
                </a:extLst>
              </p14:cNvPr>
              <p14:cNvContentPartPr/>
              <p14:nvPr/>
            </p14:nvContentPartPr>
            <p14:xfrm>
              <a:off x="9115538" y="1847038"/>
              <a:ext cx="122040" cy="1980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3816BEAA-6711-5163-C3CF-5D7C2F9BC25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097538" y="1811038"/>
                <a:ext cx="157680" cy="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62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3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52AE0-9B69-9600-0C4F-A35795DC5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ACE340C-6DD5-91A4-BAB9-95695178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060" r="-1908"/>
          <a:stretch/>
        </p:blipFill>
        <p:spPr>
          <a:xfrm>
            <a:off x="435590" y="3464565"/>
            <a:ext cx="11263074" cy="30395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E2645EB-3E48-B5E1-7689-77E63AEA9C1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19AF72FB-6BE1-FCFF-2816-8BC53480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18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CE41E-CC7E-ACE4-F649-0C4D8C0A698D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30953-22E7-195F-0EE6-A8ED1F4E8C2E}"/>
              </a:ext>
            </a:extLst>
          </p:cNvPr>
          <p:cNvSpPr txBox="1"/>
          <p:nvPr/>
        </p:nvSpPr>
        <p:spPr>
          <a:xfrm>
            <a:off x="724828" y="658686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&lt;GRU (Gated Recurrent Unit)&gt;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2BA81B-728C-79C7-5F2C-D66AF3273F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27" r="9393" b="51321"/>
          <a:stretch/>
        </p:blipFill>
        <p:spPr>
          <a:xfrm>
            <a:off x="771781" y="1111239"/>
            <a:ext cx="10192532" cy="2846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01BB5F2-991C-859E-F0A5-A071CF0725BB}"/>
                  </a:ext>
                </a:extLst>
              </p14:cNvPr>
              <p14:cNvContentPartPr/>
              <p14:nvPr/>
            </p14:nvContentPartPr>
            <p14:xfrm>
              <a:off x="8662363" y="1567231"/>
              <a:ext cx="1356152" cy="637391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01BB5F2-991C-859E-F0A5-A071CF0725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6362" y="1495610"/>
                <a:ext cx="1427794" cy="780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7C56AA2-A0F2-EE2E-D5F8-9107CF5FFA57}"/>
                  </a:ext>
                </a:extLst>
              </p14:cNvPr>
              <p14:cNvContentPartPr/>
              <p14:nvPr/>
            </p14:nvContentPartPr>
            <p14:xfrm>
              <a:off x="8479100" y="4594659"/>
              <a:ext cx="1066761" cy="45887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7C56AA2-A0F2-EE2E-D5F8-9107CF5FFA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43097" y="-4582741"/>
                <a:ext cx="1138406" cy="183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1E4501C-018A-B065-2EBF-E0CC122D1983}"/>
                  </a:ext>
                </a:extLst>
              </p14:cNvPr>
              <p14:cNvContentPartPr/>
              <p14:nvPr/>
            </p14:nvContentPartPr>
            <p14:xfrm>
              <a:off x="8805873" y="2413200"/>
              <a:ext cx="1069131" cy="45887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1E4501C-018A-B065-2EBF-E0CC122D19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69863" y="2337975"/>
                <a:ext cx="1140791" cy="1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2D9D6B7-F7F9-781D-2DF5-354EBC397893}"/>
                  </a:ext>
                </a:extLst>
              </p14:cNvPr>
              <p14:cNvContentPartPr/>
              <p14:nvPr/>
            </p14:nvContentPartPr>
            <p14:xfrm>
              <a:off x="8805873" y="4900749"/>
              <a:ext cx="787239" cy="45887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2D9D6B7-F7F9-781D-2DF5-354EBC3978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70220" y="4827912"/>
                <a:ext cx="858904" cy="191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73C3A73-B863-2DC9-6FDD-1483C3F6AAEB}"/>
                  </a:ext>
                </a:extLst>
              </p14:cNvPr>
              <p14:cNvContentPartPr/>
              <p14:nvPr/>
            </p14:nvContentPartPr>
            <p14:xfrm>
              <a:off x="7981584" y="2918377"/>
              <a:ext cx="1259031" cy="671306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73C3A73-B863-2DC9-6FDD-1483C3F6AA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45591" y="2846348"/>
                <a:ext cx="1330657" cy="815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BF366FE7-3963-4F59-4F9A-0EFB982434D8}"/>
                  </a:ext>
                </a:extLst>
              </p14:cNvPr>
              <p14:cNvContentPartPr/>
              <p14:nvPr/>
            </p14:nvContentPartPr>
            <p14:xfrm>
              <a:off x="8546149" y="5534064"/>
              <a:ext cx="950294" cy="81311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BF366FE7-3963-4F59-4F9A-0EFB982434D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10153" y="5462107"/>
                <a:ext cx="1021926" cy="224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575E7782-3942-3A58-9C4E-5D0F715A7FBF}"/>
                  </a:ext>
                </a:extLst>
              </p14:cNvPr>
              <p14:cNvContentPartPr/>
              <p14:nvPr/>
            </p14:nvContentPartPr>
            <p14:xfrm>
              <a:off x="5671033" y="2745603"/>
              <a:ext cx="3059733" cy="45887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575E7782-3942-3A58-9C4E-5D0F715A7F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35032" y="2672766"/>
                <a:ext cx="3131375" cy="191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E3F2325-C615-FD0C-2B85-6F59AB6CB6EB}"/>
                  </a:ext>
                </a:extLst>
              </p14:cNvPr>
              <p14:cNvContentPartPr/>
              <p14:nvPr/>
            </p14:nvContentPartPr>
            <p14:xfrm>
              <a:off x="5301935" y="5202971"/>
              <a:ext cx="3338858" cy="45887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E3F2325-C615-FD0C-2B85-6F59AB6CB6E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66293" y="5130708"/>
                <a:ext cx="3410503" cy="190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41F9FF18-C657-A68A-0498-5041D6C8EDDE}"/>
                  </a:ext>
                </a:extLst>
              </p14:cNvPr>
              <p14:cNvContentPartPr/>
              <p14:nvPr/>
            </p14:nvContentPartPr>
            <p14:xfrm>
              <a:off x="9093634" y="2730260"/>
              <a:ext cx="1343518" cy="51253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41F9FF18-C657-A68A-0498-5041D6C8EDD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57634" y="2658434"/>
                <a:ext cx="1415158" cy="195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B6D3E760-2117-0579-6599-0B8BA5CCDF41}"/>
                  </a:ext>
                </a:extLst>
              </p14:cNvPr>
              <p14:cNvContentPartPr/>
              <p14:nvPr/>
            </p14:nvContentPartPr>
            <p14:xfrm>
              <a:off x="8879763" y="5187985"/>
              <a:ext cx="1308776" cy="45887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B6D3E760-2117-0579-6599-0B8BA5CCDF4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43768" y="5116083"/>
                <a:ext cx="1380406" cy="190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BA2B34-9CA6-0A57-47FA-B2961836B111}"/>
                  </a:ext>
                </a:extLst>
              </p:cNvPr>
              <p:cNvSpPr txBox="1"/>
              <p:nvPr/>
            </p:nvSpPr>
            <p:spPr>
              <a:xfrm>
                <a:off x="5089961" y="5954647"/>
                <a:ext cx="6912376" cy="41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 1, </m:t>
                    </m:r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BA2B34-9CA6-0A57-47FA-B2961836B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961" y="5954647"/>
                <a:ext cx="6912376" cy="413831"/>
              </a:xfrm>
              <a:prstGeom prst="rect">
                <a:avLst/>
              </a:prstGeom>
              <a:blipFill>
                <a:blip r:embed="rId23"/>
                <a:stretch>
                  <a:fillRect l="-441" t="-5882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46C5825-8DC8-9328-A508-C92BC6CD85CD}"/>
              </a:ext>
            </a:extLst>
          </p:cNvPr>
          <p:cNvSpPr txBox="1"/>
          <p:nvPr/>
        </p:nvSpPr>
        <p:spPr>
          <a:xfrm>
            <a:off x="5671033" y="4036917"/>
            <a:ext cx="202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2FC1"/>
                </a:solidFill>
              </a:rPr>
              <a:t>Wxh</a:t>
            </a:r>
            <a:r>
              <a:rPr lang="en-US" altLang="ko-KR" dirty="0">
                <a:solidFill>
                  <a:srgbClr val="002FC1"/>
                </a:solidFill>
              </a:rPr>
              <a:t>       </a:t>
            </a:r>
            <a:r>
              <a:rPr lang="en-US" altLang="ko-KR" dirty="0" err="1">
                <a:solidFill>
                  <a:srgbClr val="002FC1"/>
                </a:solidFill>
              </a:rPr>
              <a:t>Whh</a:t>
            </a:r>
            <a:endParaRPr lang="en-US" altLang="ko-KR" dirty="0">
              <a:solidFill>
                <a:srgbClr val="002F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8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A11C3-ECC9-6C56-CA6C-D04E4454E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751EFB-E015-4CCA-BF7F-CF1CC6068146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C99B5889-6FD1-6807-EBAC-FF6CB48BB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19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518B0-6868-E512-7D8B-D6861BC13F24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687F6-888A-3559-D78A-0CE7CD1804A8}"/>
              </a:ext>
            </a:extLst>
          </p:cNvPr>
          <p:cNvSpPr txBox="1"/>
          <p:nvPr/>
        </p:nvSpPr>
        <p:spPr>
          <a:xfrm>
            <a:off x="724828" y="743529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&lt;GRU (Gated Recurrent Unit)&gt;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296F6B-389F-A424-1847-7BF12198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060" r="-1908"/>
          <a:stretch/>
        </p:blipFill>
        <p:spPr>
          <a:xfrm>
            <a:off x="523662" y="1240125"/>
            <a:ext cx="10698632" cy="2887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8B0A1B2-4036-3541-453F-A443C93F3F37}"/>
                  </a:ext>
                </a:extLst>
              </p14:cNvPr>
              <p14:cNvContentPartPr/>
              <p14:nvPr/>
            </p14:nvContentPartPr>
            <p14:xfrm>
              <a:off x="7043792" y="2918104"/>
              <a:ext cx="743209" cy="45719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8B0A1B2-4036-3541-453F-A443C93F3F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7784" y="2845319"/>
                <a:ext cx="814865" cy="191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7585259-0507-6045-60EE-B65DCB08D08C}"/>
                  </a:ext>
                </a:extLst>
              </p14:cNvPr>
              <p14:cNvContentPartPr/>
              <p14:nvPr/>
            </p14:nvContentPartPr>
            <p14:xfrm>
              <a:off x="5542032" y="2572947"/>
              <a:ext cx="1886582" cy="45719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7585259-0507-6045-60EE-B65DCB08D0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6029" y="2501309"/>
                <a:ext cx="1958229" cy="189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E2A2552-4035-B93A-E464-123D2A55C540}"/>
                  </a:ext>
                </a:extLst>
              </p14:cNvPr>
              <p14:cNvContentPartPr/>
              <p14:nvPr/>
            </p14:nvContentPartPr>
            <p14:xfrm>
              <a:off x="1620236" y="2710456"/>
              <a:ext cx="736863" cy="917624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E2A2552-4035-B93A-E464-123D2A55C5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2597" y="2674457"/>
                <a:ext cx="772500" cy="989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C025E75-3C5D-B861-3E1F-E9796E4FD2CA}"/>
                  </a:ext>
                </a:extLst>
              </p14:cNvPr>
              <p14:cNvContentPartPr/>
              <p14:nvPr/>
            </p14:nvContentPartPr>
            <p14:xfrm>
              <a:off x="1512311" y="2098699"/>
              <a:ext cx="928260" cy="889436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C025E75-3C5D-B861-3E1F-E9796E4FD2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94668" y="2062704"/>
                <a:ext cx="963907" cy="961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7CE83DA-ABDC-7E37-4073-DD338656EC7A}"/>
                  </a:ext>
                </a:extLst>
              </p14:cNvPr>
              <p14:cNvContentPartPr/>
              <p14:nvPr/>
            </p14:nvContentPartPr>
            <p14:xfrm>
              <a:off x="5542032" y="3060257"/>
              <a:ext cx="410519" cy="45719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7CE83DA-ABDC-7E37-4073-DD338656EC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4402" y="3024048"/>
                <a:ext cx="446138" cy="118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0E9E558-825A-65F6-A8E8-F29805075830}"/>
                  </a:ext>
                </a:extLst>
              </p14:cNvPr>
              <p14:cNvContentPartPr/>
              <p14:nvPr/>
            </p14:nvContentPartPr>
            <p14:xfrm>
              <a:off x="1933559" y="2775507"/>
              <a:ext cx="1498109" cy="480569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0E9E558-825A-65F6-A8E8-F298050758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97915" y="2703512"/>
                <a:ext cx="1569756" cy="6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AB48FC5-4415-84D6-6233-16C161EFE4DA}"/>
                  </a:ext>
                </a:extLst>
              </p14:cNvPr>
              <p14:cNvContentPartPr/>
              <p14:nvPr/>
            </p14:nvContentPartPr>
            <p14:xfrm>
              <a:off x="3276117" y="2988135"/>
              <a:ext cx="410519" cy="45719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AB48FC5-4415-84D6-6233-16C161EFE4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40107" y="2914167"/>
                <a:ext cx="482180" cy="194027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593EE360-D551-3229-B568-AA1519C0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060" r="-1908"/>
          <a:stretch/>
        </p:blipFill>
        <p:spPr>
          <a:xfrm>
            <a:off x="523662" y="3917036"/>
            <a:ext cx="10698632" cy="2887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8F31242E-A199-0D95-F890-47FAA127B929}"/>
                  </a:ext>
                </a:extLst>
              </p14:cNvPr>
              <p14:cNvContentPartPr/>
              <p14:nvPr/>
            </p14:nvContentPartPr>
            <p14:xfrm>
              <a:off x="1555538" y="2109478"/>
              <a:ext cx="538560" cy="5284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8F31242E-A199-0D95-F890-47FAA127B92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19538" y="2037838"/>
                <a:ext cx="61020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7A64E73-5963-DF1A-0DE3-68A839C4BA52}"/>
                  </a:ext>
                </a:extLst>
              </p14:cNvPr>
              <p14:cNvContentPartPr/>
              <p14:nvPr/>
            </p14:nvContentPartPr>
            <p14:xfrm>
              <a:off x="12763778" y="1913278"/>
              <a:ext cx="360" cy="3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7A64E73-5963-DF1A-0DE3-68A839C4BA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728138" y="1841638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300A721-FFD8-C86E-2112-EE5752BD8912}"/>
                  </a:ext>
                </a:extLst>
              </p14:cNvPr>
              <p14:cNvContentPartPr/>
              <p14:nvPr/>
            </p14:nvContentPartPr>
            <p14:xfrm>
              <a:off x="5561740" y="5948158"/>
              <a:ext cx="1140480" cy="291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300A721-FFD8-C86E-2112-EE5752BD891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25740" y="5876158"/>
                <a:ext cx="12121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818F006-80FA-178A-CD75-D0C0C104EE77}"/>
                  </a:ext>
                </a:extLst>
              </p14:cNvPr>
              <p14:cNvContentPartPr/>
              <p14:nvPr/>
            </p14:nvContentPartPr>
            <p14:xfrm>
              <a:off x="1140580" y="4788598"/>
              <a:ext cx="165888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818F006-80FA-178A-CD75-D0C0C104EE7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4580" y="4716958"/>
                <a:ext cx="1730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7036541C-ADF3-5883-BD62-9BED9A8E2D23}"/>
                  </a:ext>
                </a:extLst>
              </p14:cNvPr>
              <p14:cNvContentPartPr/>
              <p14:nvPr/>
            </p14:nvContentPartPr>
            <p14:xfrm>
              <a:off x="2780740" y="4788598"/>
              <a:ext cx="56880" cy="98100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7036541C-ADF3-5883-BD62-9BED9A8E2D2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44740" y="4716598"/>
                <a:ext cx="128520" cy="11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301EE2C9-6B59-02E2-CF05-FC60CBB8C456}"/>
                  </a:ext>
                </a:extLst>
              </p14:cNvPr>
              <p14:cNvContentPartPr/>
              <p14:nvPr/>
            </p14:nvContentPartPr>
            <p14:xfrm>
              <a:off x="2780740" y="4729198"/>
              <a:ext cx="172800" cy="1267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301EE2C9-6B59-02E2-CF05-FC60CBB8C45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44740" y="4657198"/>
                <a:ext cx="244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FAA12D2E-C28C-7880-3575-8226DEA33971}"/>
                  </a:ext>
                </a:extLst>
              </p14:cNvPr>
              <p14:cNvContentPartPr/>
              <p14:nvPr/>
            </p14:nvContentPartPr>
            <p14:xfrm>
              <a:off x="2875060" y="4769518"/>
              <a:ext cx="585360" cy="288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FAA12D2E-C28C-7880-3575-8226DEA339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39420" y="4697518"/>
                <a:ext cx="6570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65142317-8D74-D18A-3EED-4BC4D939D0D9}"/>
                  </a:ext>
                </a:extLst>
              </p14:cNvPr>
              <p14:cNvContentPartPr/>
              <p14:nvPr/>
            </p14:nvContentPartPr>
            <p14:xfrm>
              <a:off x="6994540" y="5928718"/>
              <a:ext cx="480240" cy="295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65142317-8D74-D18A-3EED-4BC4D939D0D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58900" y="5856718"/>
                <a:ext cx="5518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1D92444-3DBA-E181-303F-00F173422A53}"/>
                  </a:ext>
                </a:extLst>
              </p14:cNvPr>
              <p14:cNvContentPartPr/>
              <p14:nvPr/>
            </p14:nvContentPartPr>
            <p14:xfrm>
              <a:off x="2827180" y="5193238"/>
              <a:ext cx="684720" cy="3873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1D92444-3DBA-E181-303F-00F173422A5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791540" y="5121598"/>
                <a:ext cx="75636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FEC87233-00A9-05C4-05CA-8F7BD0895B5F}"/>
                  </a:ext>
                </a:extLst>
              </p14:cNvPr>
              <p14:cNvContentPartPr/>
              <p14:nvPr/>
            </p14:nvContentPartPr>
            <p14:xfrm>
              <a:off x="3431260" y="5249758"/>
              <a:ext cx="245160" cy="1803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FEC87233-00A9-05C4-05CA-8F7BD0895B5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95620" y="5177758"/>
                <a:ext cx="31680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4569A128-9A6A-7460-EBEF-87DBF6270684}"/>
                  </a:ext>
                </a:extLst>
              </p14:cNvPr>
              <p14:cNvContentPartPr/>
              <p14:nvPr/>
            </p14:nvContentPartPr>
            <p14:xfrm>
              <a:off x="3431260" y="4761598"/>
              <a:ext cx="19440" cy="57420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4569A128-9A6A-7460-EBEF-87DBF627068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95620" y="4689598"/>
                <a:ext cx="91080" cy="7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975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1563754" y="166166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2778584" y="1692444"/>
            <a:ext cx="798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600" dirty="0">
                <a:solidFill>
                  <a:schemeClr val="bg1"/>
                </a:solidFill>
              </a:rPr>
              <a:t>Convolutional Neural Network		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BEA55-71E5-0FFD-D114-69DDB1369891}"/>
              </a:ext>
            </a:extLst>
          </p:cNvPr>
          <p:cNvSpPr txBox="1"/>
          <p:nvPr/>
        </p:nvSpPr>
        <p:spPr>
          <a:xfrm>
            <a:off x="1563754" y="28354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4A27A-C6E3-4CD5-F56E-939E04B60C3D}"/>
              </a:ext>
            </a:extLst>
          </p:cNvPr>
          <p:cNvSpPr txBox="1"/>
          <p:nvPr/>
        </p:nvSpPr>
        <p:spPr>
          <a:xfrm>
            <a:off x="2778584" y="2866269"/>
            <a:ext cx="798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600" dirty="0">
                <a:solidFill>
                  <a:schemeClr val="bg1"/>
                </a:solidFill>
              </a:rPr>
              <a:t>Recurrent Neural Network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C9FF3-7AF7-4D8C-E2A7-FDECB9AC0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F57D9C-2F88-87C9-4F1A-34E193133B06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D0FCA6DC-E87B-029C-DFFE-DDE8ACF8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20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52D11-6C16-165D-9206-612CA2C1EC64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527C0-43EB-E8A1-5C90-2D8BCDE2A97B}"/>
              </a:ext>
            </a:extLst>
          </p:cNvPr>
          <p:cNvSpPr txBox="1"/>
          <p:nvPr/>
        </p:nvSpPr>
        <p:spPr>
          <a:xfrm>
            <a:off x="724828" y="63918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&lt;Bidirectional LSTM </a:t>
            </a:r>
            <a:r>
              <a:rPr lang="en-US" altLang="ko-KR" sz="2000" dirty="0"/>
              <a:t>(understanding context)</a:t>
            </a:r>
            <a:r>
              <a:rPr lang="en-US" altLang="ko-KR" sz="3200" dirty="0"/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5CC794-8A86-F0D9-AFAA-7D24A6CD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1" y="1347074"/>
            <a:ext cx="10296935" cy="51418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080851-92F6-D317-117F-F660C1488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210" y="3306183"/>
            <a:ext cx="8227709" cy="3009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8E5BF16-4B84-3552-1E94-375DB56E23C5}"/>
                  </a:ext>
                </a:extLst>
              </p14:cNvPr>
              <p14:cNvContentPartPr/>
              <p14:nvPr/>
            </p14:nvContentPartPr>
            <p14:xfrm>
              <a:off x="2361728" y="3897424"/>
              <a:ext cx="3714480" cy="20149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8E5BF16-4B84-3552-1E94-375DB56E23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5728" y="3825424"/>
                <a:ext cx="3786120" cy="21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B26689D-7726-D91E-932C-587D579468D5}"/>
                  </a:ext>
                </a:extLst>
              </p14:cNvPr>
              <p14:cNvContentPartPr/>
              <p14:nvPr/>
            </p14:nvContentPartPr>
            <p14:xfrm>
              <a:off x="4508408" y="4112704"/>
              <a:ext cx="1542600" cy="18442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B26689D-7726-D91E-932C-587D579468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72408" y="4041064"/>
                <a:ext cx="1614240" cy="19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91B5C78-5015-F6B7-F8A1-B83104007930}"/>
                  </a:ext>
                </a:extLst>
              </p14:cNvPr>
              <p14:cNvContentPartPr/>
              <p14:nvPr/>
            </p14:nvContentPartPr>
            <p14:xfrm>
              <a:off x="5829968" y="4652344"/>
              <a:ext cx="262440" cy="13050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91B5C78-5015-F6B7-F8A1-B831040079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4328" y="4580704"/>
                <a:ext cx="334080" cy="14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DBA2049-A21C-D22C-913B-FD70CB2D7A1D}"/>
                  </a:ext>
                </a:extLst>
              </p14:cNvPr>
              <p14:cNvContentPartPr/>
              <p14:nvPr/>
            </p14:nvContentPartPr>
            <p14:xfrm>
              <a:off x="751448" y="226144"/>
              <a:ext cx="360" cy="129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DBA2049-A21C-D22C-913B-FD70CB2D7A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5448" y="154144"/>
                <a:ext cx="720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6FFA88F-6262-8B52-A2AD-8613F4E7612D}"/>
                  </a:ext>
                </a:extLst>
              </p14:cNvPr>
              <p14:cNvContentPartPr/>
              <p14:nvPr/>
            </p14:nvContentPartPr>
            <p14:xfrm>
              <a:off x="6084488" y="4137184"/>
              <a:ext cx="3676320" cy="18745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6FFA88F-6262-8B52-A2AD-8613F4E761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48848" y="4065184"/>
                <a:ext cx="3747960" cy="20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75CCF4B-0E74-198A-34EF-01628C0383DD}"/>
                  </a:ext>
                </a:extLst>
              </p14:cNvPr>
              <p14:cNvContentPartPr/>
              <p14:nvPr/>
            </p14:nvContentPartPr>
            <p14:xfrm>
              <a:off x="6092408" y="3784744"/>
              <a:ext cx="1540440" cy="2208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75CCF4B-0E74-198A-34EF-01628C0383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56408" y="3713104"/>
                <a:ext cx="1612080" cy="23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F21CCB9-C81E-7139-5947-6B7C06D982C3}"/>
                  </a:ext>
                </a:extLst>
              </p14:cNvPr>
              <p14:cNvContentPartPr/>
              <p14:nvPr/>
            </p14:nvContentPartPr>
            <p14:xfrm>
              <a:off x="6092408" y="3966904"/>
              <a:ext cx="228240" cy="19814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F21CCB9-C81E-7139-5947-6B7C06D982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56408" y="3894904"/>
                <a:ext cx="299880" cy="21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81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1469E-448D-BE40-72AB-A1B04F8A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19B3C6-4014-DEE4-6CF6-A047429C175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E07F06A6-1B04-0BA2-B357-B446F35F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21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E8FEB-05FB-00EC-BA49-0D71D1898425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2B306-4C70-5352-D070-D5BCC10ECA6D}"/>
              </a:ext>
            </a:extLst>
          </p:cNvPr>
          <p:cNvSpPr txBox="1"/>
          <p:nvPr/>
        </p:nvSpPr>
        <p:spPr>
          <a:xfrm>
            <a:off x="724828" y="634889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&lt;Stacked LSTM&gt;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47080F-190C-B13A-EF3F-1D7554BB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34" y="1135100"/>
            <a:ext cx="9496332" cy="5652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BDB6E01-E059-B285-FA4D-C459393CD748}"/>
                  </a:ext>
                </a:extLst>
              </p14:cNvPr>
              <p14:cNvContentPartPr/>
              <p14:nvPr/>
            </p14:nvContentPartPr>
            <p14:xfrm>
              <a:off x="1774208" y="1674784"/>
              <a:ext cx="1158480" cy="97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BDB6E01-E059-B285-FA4D-C459393CD7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8208" y="1603144"/>
                <a:ext cx="1230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48173BC-6241-59DD-EE63-81F4FE0F92F1}"/>
                  </a:ext>
                </a:extLst>
              </p14:cNvPr>
              <p14:cNvContentPartPr/>
              <p14:nvPr/>
            </p14:nvContentPartPr>
            <p14:xfrm>
              <a:off x="2625608" y="2018224"/>
              <a:ext cx="678240" cy="18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48173BC-6241-59DD-EE63-81F4FE0F92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9608" y="1946584"/>
                <a:ext cx="749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E7DF1F0-E118-2BD2-8E2B-935EA086E683}"/>
                  </a:ext>
                </a:extLst>
              </p14:cNvPr>
              <p14:cNvContentPartPr/>
              <p14:nvPr/>
            </p14:nvContentPartPr>
            <p14:xfrm>
              <a:off x="2778968" y="1792504"/>
              <a:ext cx="113040" cy="1872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E7DF1F0-E118-2BD2-8E2B-935EA086E6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2848" y="1786384"/>
                <a:ext cx="1252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D0DFBD7-9647-6218-FA14-48393050A793}"/>
                  </a:ext>
                </a:extLst>
              </p14:cNvPr>
              <p14:cNvContentPartPr/>
              <p14:nvPr/>
            </p14:nvContentPartPr>
            <p14:xfrm>
              <a:off x="1720208" y="1457704"/>
              <a:ext cx="1375200" cy="201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D0DFBD7-9647-6218-FA14-48393050A7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14088" y="1451584"/>
                <a:ext cx="1387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43A4FE1-A72F-947A-073D-42169A37898A}"/>
                  </a:ext>
                </a:extLst>
              </p14:cNvPr>
              <p14:cNvContentPartPr/>
              <p14:nvPr/>
            </p14:nvContentPartPr>
            <p14:xfrm>
              <a:off x="7731488" y="4544704"/>
              <a:ext cx="36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43A4FE1-A72F-947A-073D-42169A3789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8488" y="44820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5C1B01D5-5D43-2188-637F-D1E44145D2D0}"/>
                  </a:ext>
                </a:extLst>
              </p14:cNvPr>
              <p14:cNvContentPartPr/>
              <p14:nvPr/>
            </p14:nvContentPartPr>
            <p14:xfrm>
              <a:off x="7396328" y="2280304"/>
              <a:ext cx="2761560" cy="23284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5C1B01D5-5D43-2188-637F-D1E44145D2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60688" y="2208664"/>
                <a:ext cx="2833200" cy="24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43CBBE4C-9F50-F383-BD94-AD5206A3230E}"/>
                  </a:ext>
                </a:extLst>
              </p14:cNvPr>
              <p14:cNvContentPartPr/>
              <p14:nvPr/>
            </p14:nvContentPartPr>
            <p14:xfrm>
              <a:off x="7341968" y="2300824"/>
              <a:ext cx="2899080" cy="22168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43CBBE4C-9F50-F383-BD94-AD5206A3230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06328" y="2229184"/>
                <a:ext cx="2970720" cy="23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CB61D35-A4A0-02A2-F41E-478AEEA15E66}"/>
                  </a:ext>
                </a:extLst>
              </p14:cNvPr>
              <p14:cNvContentPartPr/>
              <p14:nvPr/>
            </p14:nvContentPartPr>
            <p14:xfrm>
              <a:off x="7305968" y="2580184"/>
              <a:ext cx="2816640" cy="20836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CB61D35-A4A0-02A2-F41E-478AEEA15E6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69968" y="2508544"/>
                <a:ext cx="2888280" cy="22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7FA57527-310D-9ADE-00FA-DA75BC1786EE}"/>
                  </a:ext>
                </a:extLst>
              </p14:cNvPr>
              <p14:cNvContentPartPr/>
              <p14:nvPr/>
            </p14:nvContentPartPr>
            <p14:xfrm>
              <a:off x="7215608" y="4218184"/>
              <a:ext cx="3105720" cy="100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7FA57527-310D-9ADE-00FA-DA75BC1786E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79608" y="4146544"/>
                <a:ext cx="31773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C913CB5-17DA-DF97-D23F-F0A5D88BD8D1}"/>
                  </a:ext>
                </a:extLst>
              </p14:cNvPr>
              <p14:cNvContentPartPr/>
              <p14:nvPr/>
            </p14:nvContentPartPr>
            <p14:xfrm>
              <a:off x="6056408" y="5676184"/>
              <a:ext cx="188388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C913CB5-17DA-DF97-D23F-F0A5D88BD8D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20408" y="5604184"/>
                <a:ext cx="1955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C2A8774-3255-CDB5-F544-396FF91520E2}"/>
                  </a:ext>
                </a:extLst>
              </p14:cNvPr>
              <p14:cNvContentPartPr/>
              <p14:nvPr/>
            </p14:nvContentPartPr>
            <p14:xfrm>
              <a:off x="7992488" y="5485024"/>
              <a:ext cx="600840" cy="3549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C2A8774-3255-CDB5-F544-396FF91520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56848" y="5413024"/>
                <a:ext cx="6724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C9FBD3A0-BCBE-BA6A-7D01-26F26DA9C2CE}"/>
                  </a:ext>
                </a:extLst>
              </p14:cNvPr>
              <p14:cNvContentPartPr/>
              <p14:nvPr/>
            </p14:nvContentPartPr>
            <p14:xfrm>
              <a:off x="9882848" y="6070024"/>
              <a:ext cx="675000" cy="3312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C9FBD3A0-BCBE-BA6A-7D01-26F26DA9C2C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46848" y="5998024"/>
                <a:ext cx="7466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78CA9B50-4B43-DA13-8B83-DABAA8F0B2CE}"/>
                  </a:ext>
                </a:extLst>
              </p14:cNvPr>
              <p14:cNvContentPartPr/>
              <p14:nvPr/>
            </p14:nvContentPartPr>
            <p14:xfrm>
              <a:off x="6056408" y="6393304"/>
              <a:ext cx="3104640" cy="165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78CA9B50-4B43-DA13-8B83-DABAA8F0B2C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20768" y="6321664"/>
                <a:ext cx="3176280" cy="1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48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557FA-5031-F909-AABC-9E4A373C7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983227-B90F-6125-4011-70B9DB90B3EC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6B6EACEB-6430-A344-14BD-D7ACCAB8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22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F643F-D606-EC22-F28A-9BB5C0A787F7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849BA-356F-6DE7-E7CA-9B4A74A335E0}"/>
              </a:ext>
            </a:extLst>
          </p:cNvPr>
          <p:cNvSpPr txBox="1"/>
          <p:nvPr/>
        </p:nvSpPr>
        <p:spPr>
          <a:xfrm>
            <a:off x="724828" y="743529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&lt;Drop out in LSTM&gt;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8C24B-D67D-D798-6785-CBBAE885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38" y="1328304"/>
            <a:ext cx="10004080" cy="516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4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5F1B2-CA82-8809-9F6D-CAF28782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261FD6-1143-7009-1825-8004904EE2C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0DA408D7-8CD8-CCD6-FA22-3E06F0D8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23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A2C3A-2589-AD06-082F-6803CD787ABD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163AD-C778-54CB-52BD-63726925E6FC}"/>
              </a:ext>
            </a:extLst>
          </p:cNvPr>
          <p:cNvSpPr txBox="1"/>
          <p:nvPr/>
        </p:nvSpPr>
        <p:spPr>
          <a:xfrm>
            <a:off x="724828" y="662049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&lt;Drop out in LSTM&gt;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40F913-B13F-DE0C-8E70-E16F044C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2" y="3139995"/>
            <a:ext cx="11035575" cy="3125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DCAA27-C772-1E4F-6511-2E020BD53F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-1158" b="64937"/>
          <a:stretch/>
        </p:blipFill>
        <p:spPr>
          <a:xfrm>
            <a:off x="724827" y="1273270"/>
            <a:ext cx="10427386" cy="18667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A3E5FA9-E636-C8DF-8304-D662C02684C2}"/>
              </a:ext>
            </a:extLst>
          </p:cNvPr>
          <p:cNvSpPr/>
          <p:nvPr/>
        </p:nvSpPr>
        <p:spPr>
          <a:xfrm>
            <a:off x="10085560" y="1035916"/>
            <a:ext cx="1381612" cy="43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6EBAA56-1E81-7014-4256-787F8377E206}"/>
                  </a:ext>
                </a:extLst>
              </p14:cNvPr>
              <p14:cNvContentPartPr/>
              <p14:nvPr/>
            </p14:nvContentPartPr>
            <p14:xfrm>
              <a:off x="1140608" y="1403344"/>
              <a:ext cx="2571480" cy="734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6EBAA56-1E81-7014-4256-787F8377E2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4608" y="1331344"/>
                <a:ext cx="26431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C907935-69BD-B999-F692-055A57370433}"/>
                  </a:ext>
                </a:extLst>
              </p14:cNvPr>
              <p14:cNvContentPartPr/>
              <p14:nvPr/>
            </p14:nvContentPartPr>
            <p14:xfrm>
              <a:off x="7722488" y="1448344"/>
              <a:ext cx="1810080" cy="280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C907935-69BD-B999-F692-055A573704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6848" y="1376704"/>
                <a:ext cx="18817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59A0F25-7630-22B8-8017-1809827F35D9}"/>
                  </a:ext>
                </a:extLst>
              </p14:cNvPr>
              <p14:cNvContentPartPr/>
              <p14:nvPr/>
            </p14:nvContentPartPr>
            <p14:xfrm>
              <a:off x="1239968" y="1683064"/>
              <a:ext cx="1521000" cy="28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59A0F25-7630-22B8-8017-1809827F35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4328" y="1611064"/>
                <a:ext cx="1592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2FB12B3-1068-E4E8-7A19-1045A6F84A88}"/>
                  </a:ext>
                </a:extLst>
              </p14:cNvPr>
              <p14:cNvContentPartPr/>
              <p14:nvPr/>
            </p14:nvContentPartPr>
            <p14:xfrm>
              <a:off x="8102648" y="1720144"/>
              <a:ext cx="200448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2FB12B3-1068-E4E8-7A19-1045A6F84A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67008" y="1648144"/>
                <a:ext cx="2076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171B91B-DB27-3D10-B420-04B132780E87}"/>
                  </a:ext>
                </a:extLst>
              </p14:cNvPr>
              <p14:cNvContentPartPr/>
              <p14:nvPr/>
            </p14:nvContentPartPr>
            <p14:xfrm>
              <a:off x="1194968" y="2000584"/>
              <a:ext cx="3377160" cy="547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171B91B-DB27-3D10-B420-04B132780E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58968" y="1928584"/>
                <a:ext cx="3448800" cy="1983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C1791EA-5EEE-7C1C-32AC-A7B87061724A}"/>
              </a:ext>
            </a:extLst>
          </p:cNvPr>
          <p:cNvSpPr txBox="1"/>
          <p:nvPr/>
        </p:nvSpPr>
        <p:spPr>
          <a:xfrm>
            <a:off x="5007589" y="6068555"/>
            <a:ext cx="2622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Unfolded LSTM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777430F-5622-2B76-4B4F-436776105223}"/>
                  </a:ext>
                </a:extLst>
              </p14:cNvPr>
              <p14:cNvContentPartPr/>
              <p14:nvPr/>
            </p14:nvContentPartPr>
            <p14:xfrm>
              <a:off x="1095248" y="2362744"/>
              <a:ext cx="2770920" cy="7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777430F-5622-2B76-4B4F-4367761052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9248" y="2218744"/>
                <a:ext cx="28425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A9168F6-D4E0-788E-7B0B-65512AEA2F3A}"/>
                  </a:ext>
                </a:extLst>
              </p14:cNvPr>
              <p14:cNvContentPartPr/>
              <p14:nvPr/>
            </p14:nvContentPartPr>
            <p14:xfrm>
              <a:off x="4299968" y="2416744"/>
              <a:ext cx="2513520" cy="100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A9168F6-D4E0-788E-7B0B-65512AEA2F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64328" y="2344744"/>
                <a:ext cx="25851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9D938CA-0F27-9F50-789B-085DE13FC8BD}"/>
                  </a:ext>
                </a:extLst>
              </p14:cNvPr>
              <p14:cNvContentPartPr/>
              <p14:nvPr/>
            </p14:nvContentPartPr>
            <p14:xfrm>
              <a:off x="4870568" y="5984344"/>
              <a:ext cx="323640" cy="190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9D938CA-0F27-9F50-789B-085DE13FC8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4568" y="5912344"/>
                <a:ext cx="3952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B248F728-596B-79FE-A52C-B0EF87026575}"/>
                  </a:ext>
                </a:extLst>
              </p14:cNvPr>
              <p14:cNvContentPartPr/>
              <p14:nvPr/>
            </p14:nvContentPartPr>
            <p14:xfrm>
              <a:off x="4988288" y="5351464"/>
              <a:ext cx="360" cy="5875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B248F728-596B-79FE-A52C-B0EF870265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2288" y="5279464"/>
                <a:ext cx="7200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414A19B-56B5-B368-0368-6C9D3D16661F}"/>
                  </a:ext>
                </a:extLst>
              </p14:cNvPr>
              <p14:cNvContentPartPr/>
              <p14:nvPr/>
            </p14:nvContentPartPr>
            <p14:xfrm>
              <a:off x="8075288" y="5967424"/>
              <a:ext cx="560880" cy="176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414A19B-56B5-B368-0368-6C9D3D1666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39648" y="5895424"/>
                <a:ext cx="6325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82B0F09C-5855-CBD6-E5D2-92406027F592}"/>
                  </a:ext>
                </a:extLst>
              </p14:cNvPr>
              <p14:cNvContentPartPr/>
              <p14:nvPr/>
            </p14:nvContentPartPr>
            <p14:xfrm>
              <a:off x="8220008" y="5296384"/>
              <a:ext cx="37080" cy="5706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82B0F09C-5855-CBD6-E5D2-92406027F5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84368" y="5224744"/>
                <a:ext cx="10872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6FFBC2FA-3E43-C71F-2FEE-52DA037D725F}"/>
                  </a:ext>
                </a:extLst>
              </p14:cNvPr>
              <p14:cNvContentPartPr/>
              <p14:nvPr/>
            </p14:nvContentPartPr>
            <p14:xfrm>
              <a:off x="1701848" y="6010264"/>
              <a:ext cx="379440" cy="201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6FFBC2FA-3E43-C71F-2FEE-52DA037D725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66208" y="5938264"/>
                <a:ext cx="4510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162727B-D8ED-CAB7-309E-93B95F386CC2}"/>
                  </a:ext>
                </a:extLst>
              </p14:cNvPr>
              <p14:cNvContentPartPr/>
              <p14:nvPr/>
            </p14:nvContentPartPr>
            <p14:xfrm>
              <a:off x="1800848" y="5337064"/>
              <a:ext cx="46080" cy="6112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162727B-D8ED-CAB7-309E-93B95F386CC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65208" y="5265064"/>
                <a:ext cx="11772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DC8B8646-957F-06FE-F200-28C69AA2F9B7}"/>
                  </a:ext>
                </a:extLst>
              </p14:cNvPr>
              <p14:cNvContentPartPr/>
              <p14:nvPr/>
            </p14:nvContentPartPr>
            <p14:xfrm>
              <a:off x="6527288" y="1674784"/>
              <a:ext cx="1330200" cy="637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DC8B8646-957F-06FE-F200-28C69AA2F9B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91648" y="1602784"/>
                <a:ext cx="14018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80C57158-2AED-4E96-1634-AF02108A345D}"/>
                  </a:ext>
                </a:extLst>
              </p14:cNvPr>
              <p14:cNvContentPartPr/>
              <p14:nvPr/>
            </p14:nvContentPartPr>
            <p14:xfrm>
              <a:off x="4481048" y="1366624"/>
              <a:ext cx="2177280" cy="586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80C57158-2AED-4E96-1634-AF02108A34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45408" y="1294624"/>
                <a:ext cx="2248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E07AC9E1-A790-CDB8-F03B-1A65D97C3293}"/>
                  </a:ext>
                </a:extLst>
              </p14:cNvPr>
              <p14:cNvContentPartPr/>
              <p14:nvPr/>
            </p14:nvContentPartPr>
            <p14:xfrm>
              <a:off x="3684368" y="5205664"/>
              <a:ext cx="1331640" cy="18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E07AC9E1-A790-CDB8-F03B-1A65D97C329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48728" y="5133664"/>
                <a:ext cx="14032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285C818C-6E46-B490-2F7E-34EBB1A903BA}"/>
                  </a:ext>
                </a:extLst>
              </p14:cNvPr>
              <p14:cNvContentPartPr/>
              <p14:nvPr/>
            </p14:nvContentPartPr>
            <p14:xfrm>
              <a:off x="7251608" y="5186944"/>
              <a:ext cx="999720" cy="1008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285C818C-6E46-B490-2F7E-34EBB1A903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15968" y="5115304"/>
                <a:ext cx="10713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86B49236-8E9C-C465-D73C-C1429A913462}"/>
                  </a:ext>
                </a:extLst>
              </p14:cNvPr>
              <p14:cNvContentPartPr/>
              <p14:nvPr/>
            </p14:nvContentPartPr>
            <p14:xfrm>
              <a:off x="4064528" y="4236544"/>
              <a:ext cx="780120" cy="97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86B49236-8E9C-C465-D73C-C1429A91346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28888" y="4164544"/>
                <a:ext cx="851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8827096-7D94-DBD6-CFBE-4C98F1CA1D21}"/>
                  </a:ext>
                </a:extLst>
              </p14:cNvPr>
              <p14:cNvContentPartPr/>
              <p14:nvPr/>
            </p14:nvContentPartPr>
            <p14:xfrm>
              <a:off x="7097888" y="4213864"/>
              <a:ext cx="1017720" cy="151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8827096-7D94-DBD6-CFBE-4C98F1CA1D2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61888" y="4142224"/>
                <a:ext cx="1089360" cy="15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887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4285F-E296-53F0-7222-041165A18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EB7E48-EDC4-EB50-1C72-C5916C7759C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7371295F-144B-5589-760F-25F041DA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24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E537C-A130-BD7C-6913-FB221CDC5831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C5547-A1BB-2899-9B35-1EED30A9BD16}"/>
              </a:ext>
            </a:extLst>
          </p:cNvPr>
          <p:cNvSpPr txBox="1"/>
          <p:nvPr/>
        </p:nvSpPr>
        <p:spPr>
          <a:xfrm>
            <a:off x="724828" y="743529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&lt;Drop out in LSTM&gt;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40C5F-0F47-FA8C-B194-2ECDECBE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38" y="1328304"/>
            <a:ext cx="10004080" cy="5166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BE52502-44F8-23B3-14E1-1E46D352E182}"/>
                  </a:ext>
                </a:extLst>
              </p14:cNvPr>
              <p14:cNvContentPartPr/>
              <p14:nvPr/>
            </p14:nvContentPartPr>
            <p14:xfrm>
              <a:off x="4961288" y="4082824"/>
              <a:ext cx="170640" cy="55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BE52502-44F8-23B3-14E1-1E46D352E1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5288" y="4010824"/>
                <a:ext cx="242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09CF7C4-6787-2C2F-3CB8-6433807A0BBF}"/>
                  </a:ext>
                </a:extLst>
              </p14:cNvPr>
              <p14:cNvContentPartPr/>
              <p14:nvPr/>
            </p14:nvContentPartPr>
            <p14:xfrm>
              <a:off x="2607248" y="2787904"/>
              <a:ext cx="1802520" cy="356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09CF7C4-6787-2C2F-3CB8-6433807A0B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1608" y="2715904"/>
                <a:ext cx="18741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86429E1-D31D-CECD-9623-5D3659165C1E}"/>
                  </a:ext>
                </a:extLst>
              </p14:cNvPr>
              <p14:cNvContentPartPr/>
              <p14:nvPr/>
            </p14:nvContentPartPr>
            <p14:xfrm>
              <a:off x="6527288" y="1763704"/>
              <a:ext cx="1275840" cy="291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86429E1-D31D-CECD-9623-5D3659165C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1648" y="1691704"/>
                <a:ext cx="13474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8E66676-2C86-AC31-409F-E07782440A87}"/>
                  </a:ext>
                </a:extLst>
              </p14:cNvPr>
              <p14:cNvContentPartPr/>
              <p14:nvPr/>
            </p14:nvContentPartPr>
            <p14:xfrm>
              <a:off x="7722488" y="2453464"/>
              <a:ext cx="189360" cy="187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8E66676-2C86-AC31-409F-E07782440A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6848" y="2381464"/>
                <a:ext cx="2610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1649575-F37D-BF1A-1F10-A8BFDD9AD2A1}"/>
                  </a:ext>
                </a:extLst>
              </p14:cNvPr>
              <p14:cNvContentPartPr/>
              <p14:nvPr/>
            </p14:nvContentPartPr>
            <p14:xfrm>
              <a:off x="623288" y="3892744"/>
              <a:ext cx="650160" cy="2782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1649575-F37D-BF1A-1F10-A8BFDD9AD2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7288" y="3821104"/>
                <a:ext cx="721800" cy="29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9927ED3-E881-904C-B54F-EC89A1E7BBDA}"/>
                  </a:ext>
                </a:extLst>
              </p14:cNvPr>
              <p14:cNvContentPartPr/>
              <p14:nvPr/>
            </p14:nvContentPartPr>
            <p14:xfrm>
              <a:off x="1276328" y="2380744"/>
              <a:ext cx="278748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9927ED3-E881-904C-B54F-EC89A1E7BBD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0328" y="2309104"/>
                <a:ext cx="285912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BA7E4EF-92BE-CE2F-A3F5-C2AAD3D2AD7D}"/>
              </a:ext>
            </a:extLst>
          </p:cNvPr>
          <p:cNvSpPr txBox="1"/>
          <p:nvPr/>
        </p:nvSpPr>
        <p:spPr>
          <a:xfrm>
            <a:off x="7386669" y="2043598"/>
            <a:ext cx="15219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Stacked LSTM</a:t>
            </a:r>
            <a:endParaRPr lang="en-US" altLang="ko-KR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9A1AB19-52A3-2A05-3ACE-5C8E9E8A1ED8}"/>
                  </a:ext>
                </a:extLst>
              </p14:cNvPr>
              <p14:cNvContentPartPr/>
              <p14:nvPr/>
            </p14:nvContentPartPr>
            <p14:xfrm>
              <a:off x="7197248" y="2408104"/>
              <a:ext cx="22680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9A1AB19-52A3-2A05-3ACE-5C8E9E8A1ED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92568" y="2403424"/>
                <a:ext cx="2354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21A9FFC-E4F2-D34E-36F4-6C31B2236210}"/>
                  </a:ext>
                </a:extLst>
              </p14:cNvPr>
              <p14:cNvContentPartPr/>
              <p14:nvPr/>
            </p14:nvContentPartPr>
            <p14:xfrm>
              <a:off x="3457568" y="5685544"/>
              <a:ext cx="10440" cy="1674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21A9FFC-E4F2-D34E-36F4-6C31B223621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39568" y="5649544"/>
                <a:ext cx="460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1A4779F-E39A-B1A6-D72A-ABC3EE9CE290}"/>
                  </a:ext>
                </a:extLst>
              </p14:cNvPr>
              <p14:cNvContentPartPr/>
              <p14:nvPr/>
            </p14:nvContentPartPr>
            <p14:xfrm>
              <a:off x="6490568" y="5685544"/>
              <a:ext cx="10440" cy="1530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1A4779F-E39A-B1A6-D72A-ABC3EE9CE29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72928" y="5649544"/>
                <a:ext cx="46080" cy="2246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947778-E6C6-003B-B8DC-7526679E3437}"/>
              </a:ext>
            </a:extLst>
          </p:cNvPr>
          <p:cNvSpPr/>
          <p:nvPr/>
        </p:nvSpPr>
        <p:spPr>
          <a:xfrm>
            <a:off x="3874883" y="5665351"/>
            <a:ext cx="2978590" cy="238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19FB8F30-4047-D051-2715-813FA61A0481}"/>
                  </a:ext>
                </a:extLst>
              </p14:cNvPr>
              <p14:cNvContentPartPr/>
              <p14:nvPr/>
            </p14:nvContentPartPr>
            <p14:xfrm>
              <a:off x="3402488" y="5712544"/>
              <a:ext cx="102960" cy="928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19FB8F30-4047-D051-2715-813FA61A048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84488" y="5676904"/>
                <a:ext cx="1386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8C9754E-E85E-3367-0576-560AE9225928}"/>
                  </a:ext>
                </a:extLst>
              </p14:cNvPr>
              <p14:cNvContentPartPr/>
              <p14:nvPr/>
            </p14:nvContentPartPr>
            <p14:xfrm>
              <a:off x="6426848" y="5693104"/>
              <a:ext cx="100800" cy="1213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8C9754E-E85E-3367-0576-560AE922592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09208" y="5657464"/>
                <a:ext cx="136440" cy="1929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15E6D1-93B3-53B0-8DA3-94D54B0CFD64}"/>
              </a:ext>
            </a:extLst>
          </p:cNvPr>
          <p:cNvSpPr/>
          <p:nvPr/>
        </p:nvSpPr>
        <p:spPr>
          <a:xfrm>
            <a:off x="2722781" y="5665351"/>
            <a:ext cx="971033" cy="265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9" grpId="0" animBg="1"/>
      <p:bldP spid="2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8A158-F4F7-7ACF-1F7C-B9E3444C1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C506AD-E695-F172-B7F2-691CC3D54B9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D985F58F-122A-79EC-EC4C-1ED7E3AC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25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26B76-C677-BE23-AC78-962F920F39E6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3E856-C3F9-CA5B-77D4-F8735B576B26}"/>
              </a:ext>
            </a:extLst>
          </p:cNvPr>
          <p:cNvSpPr txBox="1"/>
          <p:nvPr/>
        </p:nvSpPr>
        <p:spPr>
          <a:xfrm>
            <a:off x="724828" y="680157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&lt;Visual attention&gt;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DC9B5E-B081-A155-3DF3-D0FF8433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11" y="1545875"/>
            <a:ext cx="9647977" cy="4980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B0BA9-4F06-9C3C-D197-CFCAEFB33081}"/>
              </a:ext>
            </a:extLst>
          </p:cNvPr>
          <p:cNvSpPr txBox="1"/>
          <p:nvPr/>
        </p:nvSpPr>
        <p:spPr>
          <a:xfrm>
            <a:off x="724827" y="1095655"/>
            <a:ext cx="75862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CNN-LSTM</a:t>
            </a:r>
            <a:r>
              <a:rPr lang="ko-KR" altLang="en-US" sz="2400" dirty="0"/>
              <a:t> </a:t>
            </a:r>
            <a:r>
              <a:rPr lang="en-US" altLang="ko-KR" sz="2400" dirty="0"/>
              <a:t>model</a:t>
            </a:r>
            <a:r>
              <a:rPr lang="ko-KR" altLang="en-US" sz="2400" dirty="0"/>
              <a:t> </a:t>
            </a:r>
            <a:r>
              <a:rPr lang="en-US" altLang="ko-KR" sz="2400" dirty="0"/>
              <a:t>for</a:t>
            </a:r>
            <a:r>
              <a:rPr lang="ko-KR" altLang="en-US" sz="2400" dirty="0"/>
              <a:t> </a:t>
            </a:r>
            <a:r>
              <a:rPr lang="en-US" altLang="ko-KR" sz="2400" dirty="0"/>
              <a:t>Image Captioning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3792920-31FF-E538-AEE8-61D5447A4A55}"/>
                  </a:ext>
                </a:extLst>
              </p14:cNvPr>
              <p14:cNvContentPartPr/>
              <p14:nvPr/>
            </p14:nvContentPartPr>
            <p14:xfrm>
              <a:off x="1710848" y="2453464"/>
              <a:ext cx="3901680" cy="37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3792920-31FF-E538-AEE8-61D5447A4A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5208" y="2381464"/>
                <a:ext cx="39733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7B200C5-6FCB-B80D-BF29-0096067BCC6C}"/>
                  </a:ext>
                </a:extLst>
              </p14:cNvPr>
              <p14:cNvContentPartPr/>
              <p14:nvPr/>
            </p14:nvContentPartPr>
            <p14:xfrm>
              <a:off x="2842688" y="1720144"/>
              <a:ext cx="74340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7B200C5-6FCB-B80D-BF29-0096067BCC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7048" y="1648144"/>
                <a:ext cx="815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1B431B8-5D72-4F6E-1381-D288664B8E15}"/>
                  </a:ext>
                </a:extLst>
              </p14:cNvPr>
              <p14:cNvContentPartPr/>
              <p14:nvPr/>
            </p14:nvContentPartPr>
            <p14:xfrm>
              <a:off x="2833688" y="2044504"/>
              <a:ext cx="757800" cy="198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1B431B8-5D72-4F6E-1381-D288664B8E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97688" y="1972504"/>
                <a:ext cx="8294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2CB4E0A-1275-8911-CE06-27AEF1A7969D}"/>
                  </a:ext>
                </a:extLst>
              </p14:cNvPr>
              <p14:cNvContentPartPr/>
              <p14:nvPr/>
            </p14:nvContentPartPr>
            <p14:xfrm>
              <a:off x="6210488" y="2398744"/>
              <a:ext cx="2181960" cy="82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2CB4E0A-1275-8911-CE06-27AEF1A796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74488" y="2326744"/>
                <a:ext cx="2253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AC309C4-30D9-7D5E-05A3-AAE62EEE4C73}"/>
                  </a:ext>
                </a:extLst>
              </p14:cNvPr>
              <p14:cNvContentPartPr/>
              <p14:nvPr/>
            </p14:nvContentPartPr>
            <p14:xfrm>
              <a:off x="8066648" y="4810384"/>
              <a:ext cx="268920" cy="4136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AC309C4-30D9-7D5E-05A3-AAE62EEE4C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30648" y="4738384"/>
                <a:ext cx="34056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0C522E7-37F5-81D7-4A53-81EECABFF8C3}"/>
                  </a:ext>
                </a:extLst>
              </p14:cNvPr>
              <p14:cNvContentPartPr/>
              <p14:nvPr/>
            </p14:nvContentPartPr>
            <p14:xfrm>
              <a:off x="8066648" y="4861504"/>
              <a:ext cx="469440" cy="3387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0C522E7-37F5-81D7-4A53-81EECABFF8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30648" y="4789864"/>
                <a:ext cx="5410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E3472B6-E8BA-F5F3-B794-892D6EE106B5}"/>
                  </a:ext>
                </a:extLst>
              </p14:cNvPr>
              <p14:cNvContentPartPr/>
              <p14:nvPr/>
            </p14:nvContentPartPr>
            <p14:xfrm>
              <a:off x="7696208" y="4282264"/>
              <a:ext cx="605880" cy="13410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E3472B6-E8BA-F5F3-B794-892D6EE106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91888" y="4277944"/>
                <a:ext cx="61452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6444640-E851-D869-583F-EE608051E645}"/>
                  </a:ext>
                </a:extLst>
              </p14:cNvPr>
              <p14:cNvContentPartPr/>
              <p14:nvPr/>
            </p14:nvContentPartPr>
            <p14:xfrm>
              <a:off x="8455808" y="2869264"/>
              <a:ext cx="2586240" cy="277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6444640-E851-D869-583F-EE608051E64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49688" y="2863144"/>
                <a:ext cx="25984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87328E1-A47B-92DA-C4EA-A31B43606A0F}"/>
                  </a:ext>
                </a:extLst>
              </p14:cNvPr>
              <p14:cNvContentPartPr/>
              <p14:nvPr/>
            </p14:nvContentPartPr>
            <p14:xfrm>
              <a:off x="7746248" y="2914984"/>
              <a:ext cx="755280" cy="12031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87328E1-A47B-92DA-C4EA-A31B43606A0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40128" y="2908864"/>
                <a:ext cx="767520" cy="12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A0B1100-1EFC-5851-9B9C-F8B74B5F53F0}"/>
                  </a:ext>
                </a:extLst>
              </p14:cNvPr>
              <p14:cNvContentPartPr/>
              <p14:nvPr/>
            </p14:nvContentPartPr>
            <p14:xfrm>
              <a:off x="3757088" y="2063944"/>
              <a:ext cx="2300040" cy="2988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A0B1100-1EFC-5851-9B9C-F8B74B5F53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21088" y="1991944"/>
                <a:ext cx="23716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B290274C-18A4-79AF-8759-268F082BF7A4}"/>
                  </a:ext>
                </a:extLst>
              </p14:cNvPr>
              <p14:cNvContentPartPr/>
              <p14:nvPr/>
            </p14:nvContentPartPr>
            <p14:xfrm>
              <a:off x="4716488" y="1664704"/>
              <a:ext cx="1275480" cy="3744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B290274C-18A4-79AF-8759-268F082BF7A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80848" y="1593064"/>
                <a:ext cx="1347120" cy="1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6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78DC3-9C2D-4719-67BE-BDF50262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F3C2BD-52F8-3352-5EEA-DA2F8F50225D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B434AAA7-E1B6-287A-C2FC-B9834E04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26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E540A-9DDF-ACA9-C4ED-49D16AB3A7F6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3EACE-B83E-8297-AE10-FEE43F1ACB80}"/>
              </a:ext>
            </a:extLst>
          </p:cNvPr>
          <p:cNvSpPr txBox="1"/>
          <p:nvPr/>
        </p:nvSpPr>
        <p:spPr>
          <a:xfrm>
            <a:off x="724828" y="680157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&lt;Visual attention&gt;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A0A6E-1047-D8C6-1045-C4760C5C272B}"/>
              </a:ext>
            </a:extLst>
          </p:cNvPr>
          <p:cNvSpPr txBox="1"/>
          <p:nvPr/>
        </p:nvSpPr>
        <p:spPr>
          <a:xfrm>
            <a:off x="3880919" y="733185"/>
            <a:ext cx="75862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CNN-LSTM</a:t>
            </a:r>
            <a:r>
              <a:rPr lang="ko-KR" altLang="en-US" sz="2400" dirty="0"/>
              <a:t> </a:t>
            </a:r>
            <a:r>
              <a:rPr lang="en-US" altLang="ko-KR" sz="2400" dirty="0"/>
              <a:t>model</a:t>
            </a:r>
            <a:r>
              <a:rPr lang="ko-KR" altLang="en-US" sz="2400" dirty="0"/>
              <a:t> </a:t>
            </a:r>
            <a:r>
              <a:rPr lang="en-US" altLang="ko-KR" sz="2400" dirty="0"/>
              <a:t>for</a:t>
            </a:r>
            <a:r>
              <a:rPr lang="ko-KR" altLang="en-US" sz="2400" dirty="0"/>
              <a:t> </a:t>
            </a:r>
            <a:r>
              <a:rPr lang="en-US" altLang="ko-KR" sz="2400" dirty="0"/>
              <a:t>Image Captioning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D9A943-2BED-3BFB-41B2-4F993AAA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77" b="73992"/>
          <a:stretch/>
        </p:blipFill>
        <p:spPr>
          <a:xfrm>
            <a:off x="1199731" y="1247879"/>
            <a:ext cx="9266075" cy="1372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68D527-8B5C-C134-EAEB-264574C4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24" r="184"/>
          <a:stretch/>
        </p:blipFill>
        <p:spPr>
          <a:xfrm>
            <a:off x="1199731" y="2620151"/>
            <a:ext cx="9774578" cy="38610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58A0609-F4D0-7314-6760-C0F1F21B3AE0}"/>
                  </a:ext>
                </a:extLst>
              </p14:cNvPr>
              <p14:cNvContentPartPr/>
              <p14:nvPr/>
            </p14:nvContentPartPr>
            <p14:xfrm>
              <a:off x="5350088" y="1864864"/>
              <a:ext cx="824400" cy="9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58A0609-F4D0-7314-6760-C0F1F21B3A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4088" y="1792864"/>
                <a:ext cx="8960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1524C6F-6A68-8111-1443-CC9F51416FBA}"/>
                  </a:ext>
                </a:extLst>
              </p14:cNvPr>
              <p14:cNvContentPartPr/>
              <p14:nvPr/>
            </p14:nvContentPartPr>
            <p14:xfrm>
              <a:off x="5911688" y="2814544"/>
              <a:ext cx="1554840" cy="284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1524C6F-6A68-8111-1443-CC9F51416F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6048" y="2742544"/>
                <a:ext cx="16264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F9A60FD-C31B-4540-96FF-B8992B88A8E5}"/>
                  </a:ext>
                </a:extLst>
              </p14:cNvPr>
              <p14:cNvContentPartPr/>
              <p14:nvPr/>
            </p14:nvContentPartPr>
            <p14:xfrm>
              <a:off x="6391568" y="1810504"/>
              <a:ext cx="142164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F9A60FD-C31B-4540-96FF-B8992B88A8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5568" y="1738504"/>
                <a:ext cx="1493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F4E417ED-68C9-DD23-BAAA-A2C32CAFB080}"/>
                  </a:ext>
                </a:extLst>
              </p14:cNvPr>
              <p14:cNvContentPartPr/>
              <p14:nvPr/>
            </p14:nvContentPartPr>
            <p14:xfrm>
              <a:off x="7930568" y="2833624"/>
              <a:ext cx="1240920" cy="9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F4E417ED-68C9-DD23-BAAA-A2C32CAFB0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4568" y="2761624"/>
                <a:ext cx="13125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5653763-FDFF-22AC-9D10-DFAFAB34636D}"/>
                  </a:ext>
                </a:extLst>
              </p14:cNvPr>
              <p14:cNvContentPartPr/>
              <p14:nvPr/>
            </p14:nvContentPartPr>
            <p14:xfrm>
              <a:off x="3766088" y="3358864"/>
              <a:ext cx="3686760" cy="7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5653763-FDFF-22AC-9D10-DFAFAB3463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30088" y="3214864"/>
                <a:ext cx="3758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F6A72C15-5F47-DAA1-D8E3-AABFED274205}"/>
                  </a:ext>
                </a:extLst>
              </p14:cNvPr>
              <p14:cNvContentPartPr/>
              <p14:nvPr/>
            </p14:nvContentPartPr>
            <p14:xfrm>
              <a:off x="3674648" y="3327184"/>
              <a:ext cx="3785400" cy="32382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F6A72C15-5F47-DAA1-D8E3-AABFED27420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39008" y="3255544"/>
                <a:ext cx="3857040" cy="33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5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B0ADF-7B97-F196-420C-5F1EF715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55AC892-782B-CBAD-37C8-2FD3C6792B5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E8F40618-2A60-5382-7154-E4EB2CDE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27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49EBC-4F4C-42B2-D960-E419062364E9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6EB7-8790-2603-880C-EE2F7AE6AD5B}"/>
              </a:ext>
            </a:extLst>
          </p:cNvPr>
          <p:cNvSpPr txBox="1"/>
          <p:nvPr/>
        </p:nvSpPr>
        <p:spPr>
          <a:xfrm>
            <a:off x="724828" y="680157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&lt;Visual attention&gt;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FCB425-6A50-3BAC-A634-58956AAE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11" y="1264932"/>
            <a:ext cx="11019577" cy="52235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0F2B4D-75F8-10EF-45F2-EC527A309014}"/>
              </a:ext>
            </a:extLst>
          </p:cNvPr>
          <p:cNvSpPr/>
          <p:nvPr/>
        </p:nvSpPr>
        <p:spPr>
          <a:xfrm>
            <a:off x="2750742" y="4442571"/>
            <a:ext cx="2335794" cy="16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517B10-DA0D-072F-20E9-E8ED67A39C90}"/>
              </a:ext>
            </a:extLst>
          </p:cNvPr>
          <p:cNvSpPr/>
          <p:nvPr/>
        </p:nvSpPr>
        <p:spPr>
          <a:xfrm>
            <a:off x="3918639" y="4442571"/>
            <a:ext cx="1250887" cy="162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C7E1235-D370-6965-7B1D-6BD667176C10}"/>
              </a:ext>
            </a:extLst>
          </p:cNvPr>
          <p:cNvCxnSpPr>
            <a:cxnSpLocks/>
          </p:cNvCxnSpPr>
          <p:nvPr/>
        </p:nvCxnSpPr>
        <p:spPr>
          <a:xfrm>
            <a:off x="3069124" y="3286410"/>
            <a:ext cx="0" cy="11199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C11F9B8-C7CA-788C-BE7B-CB3B10AC8BF8}"/>
              </a:ext>
            </a:extLst>
          </p:cNvPr>
          <p:cNvCxnSpPr>
            <a:cxnSpLocks/>
          </p:cNvCxnSpPr>
          <p:nvPr/>
        </p:nvCxnSpPr>
        <p:spPr>
          <a:xfrm>
            <a:off x="3212472" y="3286410"/>
            <a:ext cx="0" cy="11199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5E7BD1-4D10-AE9E-B90F-B987A815882A}"/>
              </a:ext>
            </a:extLst>
          </p:cNvPr>
          <p:cNvCxnSpPr>
            <a:cxnSpLocks/>
          </p:cNvCxnSpPr>
          <p:nvPr/>
        </p:nvCxnSpPr>
        <p:spPr>
          <a:xfrm>
            <a:off x="3482567" y="3286410"/>
            <a:ext cx="0" cy="11199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15C6BC6-E678-53F1-8223-3A3870619653}"/>
              </a:ext>
            </a:extLst>
          </p:cNvPr>
          <p:cNvCxnSpPr>
            <a:cxnSpLocks/>
          </p:cNvCxnSpPr>
          <p:nvPr/>
        </p:nvCxnSpPr>
        <p:spPr>
          <a:xfrm>
            <a:off x="3607806" y="3286410"/>
            <a:ext cx="0" cy="11199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CCC16E-6788-838C-48C6-217F64E9FEB0}"/>
              </a:ext>
            </a:extLst>
          </p:cNvPr>
          <p:cNvCxnSpPr>
            <a:cxnSpLocks/>
          </p:cNvCxnSpPr>
          <p:nvPr/>
        </p:nvCxnSpPr>
        <p:spPr>
          <a:xfrm>
            <a:off x="3751152" y="3286410"/>
            <a:ext cx="0" cy="11199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F6F2D49-AE7D-D63B-0B78-A6E6F2EEE57B}"/>
              </a:ext>
            </a:extLst>
          </p:cNvPr>
          <p:cNvCxnSpPr>
            <a:cxnSpLocks/>
          </p:cNvCxnSpPr>
          <p:nvPr/>
        </p:nvCxnSpPr>
        <p:spPr>
          <a:xfrm>
            <a:off x="3355818" y="3286410"/>
            <a:ext cx="0" cy="11199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132334C-5E1F-9708-4E29-8F6426E1B387}"/>
              </a:ext>
            </a:extLst>
          </p:cNvPr>
          <p:cNvCxnSpPr>
            <a:cxnSpLocks/>
          </p:cNvCxnSpPr>
          <p:nvPr/>
        </p:nvCxnSpPr>
        <p:spPr>
          <a:xfrm>
            <a:off x="2931814" y="3286410"/>
            <a:ext cx="0" cy="11199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0D0530-34FB-74D0-A255-83046FD836FD}"/>
              </a:ext>
            </a:extLst>
          </p:cNvPr>
          <p:cNvCxnSpPr>
            <a:cxnSpLocks/>
          </p:cNvCxnSpPr>
          <p:nvPr/>
        </p:nvCxnSpPr>
        <p:spPr>
          <a:xfrm>
            <a:off x="2794501" y="3286410"/>
            <a:ext cx="0" cy="111994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4117F03-0A69-836D-4B11-2070CDE0E2F3}"/>
              </a:ext>
            </a:extLst>
          </p:cNvPr>
          <p:cNvCxnSpPr>
            <a:cxnSpLocks/>
          </p:cNvCxnSpPr>
          <p:nvPr/>
        </p:nvCxnSpPr>
        <p:spPr>
          <a:xfrm flipH="1">
            <a:off x="2587783" y="3429000"/>
            <a:ext cx="124937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39F6F03-6165-ECA7-4F12-A01C45E8C9CE}"/>
              </a:ext>
            </a:extLst>
          </p:cNvPr>
          <p:cNvCxnSpPr>
            <a:cxnSpLocks/>
          </p:cNvCxnSpPr>
          <p:nvPr/>
        </p:nvCxnSpPr>
        <p:spPr>
          <a:xfrm flipH="1">
            <a:off x="2587783" y="3581400"/>
            <a:ext cx="124937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E42C89F-781D-9A58-6D30-AD1ECC86CB42}"/>
              </a:ext>
            </a:extLst>
          </p:cNvPr>
          <p:cNvCxnSpPr>
            <a:cxnSpLocks/>
          </p:cNvCxnSpPr>
          <p:nvPr/>
        </p:nvCxnSpPr>
        <p:spPr>
          <a:xfrm flipH="1">
            <a:off x="2587783" y="3726255"/>
            <a:ext cx="124937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D9E9535-386D-20CC-8FF5-ED5D565997DB}"/>
              </a:ext>
            </a:extLst>
          </p:cNvPr>
          <p:cNvCxnSpPr>
            <a:cxnSpLocks/>
          </p:cNvCxnSpPr>
          <p:nvPr/>
        </p:nvCxnSpPr>
        <p:spPr>
          <a:xfrm flipH="1">
            <a:off x="2587783" y="3880164"/>
            <a:ext cx="124937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1020F3D-76DF-C896-961B-9BA04A9C2925}"/>
              </a:ext>
            </a:extLst>
          </p:cNvPr>
          <p:cNvCxnSpPr>
            <a:cxnSpLocks/>
          </p:cNvCxnSpPr>
          <p:nvPr/>
        </p:nvCxnSpPr>
        <p:spPr>
          <a:xfrm flipH="1">
            <a:off x="2740183" y="3581400"/>
            <a:ext cx="109697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C3BA624-A53D-BB80-2F94-6F50A6FE4070}"/>
              </a:ext>
            </a:extLst>
          </p:cNvPr>
          <p:cNvCxnSpPr>
            <a:cxnSpLocks/>
          </p:cNvCxnSpPr>
          <p:nvPr/>
        </p:nvCxnSpPr>
        <p:spPr>
          <a:xfrm flipH="1">
            <a:off x="2631541" y="4043126"/>
            <a:ext cx="124937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C0B2D23-ED8C-DD1F-0319-57FEBD0066C6}"/>
              </a:ext>
            </a:extLst>
          </p:cNvPr>
          <p:cNvCxnSpPr>
            <a:cxnSpLocks/>
          </p:cNvCxnSpPr>
          <p:nvPr/>
        </p:nvCxnSpPr>
        <p:spPr>
          <a:xfrm flipH="1">
            <a:off x="2631541" y="4240794"/>
            <a:ext cx="124937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CE653583-5D20-AA79-8911-878A5D8B1E83}"/>
                  </a:ext>
                </a:extLst>
              </p14:cNvPr>
              <p14:cNvContentPartPr/>
              <p14:nvPr/>
            </p14:nvContentPartPr>
            <p14:xfrm>
              <a:off x="2661248" y="3675664"/>
              <a:ext cx="126360" cy="3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CE653583-5D20-AA79-8911-878A5D8B1E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5608" y="3603664"/>
                <a:ext cx="198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6A1A8908-906C-9FBE-3B4A-7AB6A9B2A709}"/>
                  </a:ext>
                </a:extLst>
              </p14:cNvPr>
              <p14:cNvContentPartPr/>
              <p14:nvPr/>
            </p14:nvContentPartPr>
            <p14:xfrm>
              <a:off x="2688968" y="3657304"/>
              <a:ext cx="89640" cy="3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6A1A8908-906C-9FBE-3B4A-7AB6A9B2A7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2968" y="3585664"/>
                <a:ext cx="161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AFEF72DD-5D2F-3459-4AE5-7C554B3E1667}"/>
                  </a:ext>
                </a:extLst>
              </p14:cNvPr>
              <p14:cNvContentPartPr/>
              <p14:nvPr/>
            </p14:nvContentPartPr>
            <p14:xfrm>
              <a:off x="2681048" y="3630304"/>
              <a:ext cx="344520" cy="73116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AFEF72DD-5D2F-3459-4AE5-7C554B3E16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5048" y="3558664"/>
                <a:ext cx="416160" cy="87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22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C11B9-0F03-514E-1F0E-519557A85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FFBE5DE-C0DD-C7E8-17B4-A901DD68835A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960FA9D4-73D9-0D1B-416C-C1ECD385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28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87CD4-1167-E65C-FF77-862F4E55BD54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91088-485A-8F08-6C82-077B7F8A9BBC}"/>
              </a:ext>
            </a:extLst>
          </p:cNvPr>
          <p:cNvSpPr txBox="1"/>
          <p:nvPr/>
        </p:nvSpPr>
        <p:spPr>
          <a:xfrm>
            <a:off x="724828" y="680157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&lt;Visual attention&gt;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B4FC1D-6F57-FD33-360C-E48543ECD9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77"/>
          <a:stretch/>
        </p:blipFill>
        <p:spPr>
          <a:xfrm>
            <a:off x="750256" y="1884580"/>
            <a:ext cx="10691485" cy="46702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B14B4B-C6DB-CF1C-2C7B-E47BA307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45" b="86044"/>
          <a:stretch/>
        </p:blipFill>
        <p:spPr>
          <a:xfrm>
            <a:off x="1068064" y="1110709"/>
            <a:ext cx="10055867" cy="773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AC1DDD-CB87-5E88-4235-D80CFC5AB1E7}"/>
                  </a:ext>
                </a:extLst>
              </p:cNvPr>
              <p:cNvSpPr txBox="1"/>
              <p:nvPr/>
            </p:nvSpPr>
            <p:spPr>
              <a:xfrm>
                <a:off x="5462670" y="621960"/>
                <a:ext cx="64760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 dirty="0"/>
                  <a:t> f(x,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AC1DDD-CB87-5E88-4235-D80CFC5A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670" y="621960"/>
                <a:ext cx="6476072" cy="461665"/>
              </a:xfrm>
              <a:prstGeom prst="rect">
                <a:avLst/>
              </a:prstGeom>
              <a:blipFill>
                <a:blip r:embed="rId3"/>
                <a:stretch>
                  <a:fillRect l="-28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159AA25-69C5-7991-706B-1142187C3A59}"/>
                  </a:ext>
                </a:extLst>
              </p14:cNvPr>
              <p14:cNvContentPartPr/>
              <p14:nvPr/>
            </p14:nvContentPartPr>
            <p14:xfrm>
              <a:off x="6272408" y="1294264"/>
              <a:ext cx="119880" cy="349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159AA25-69C5-7991-706B-1142187C3A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6408" y="1222624"/>
                <a:ext cx="191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4B07ADC-B307-AF05-C3BC-B1FE95AB1630}"/>
                  </a:ext>
                </a:extLst>
              </p14:cNvPr>
              <p14:cNvContentPartPr/>
              <p14:nvPr/>
            </p14:nvContentPartPr>
            <p14:xfrm>
              <a:off x="2706968" y="3390904"/>
              <a:ext cx="389880" cy="12938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4B07ADC-B307-AF05-C3BC-B1FE95AB16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70968" y="3319264"/>
                <a:ext cx="461520" cy="14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0FE37A2-533A-C74D-FB63-3FB01377CCA7}"/>
                  </a:ext>
                </a:extLst>
              </p14:cNvPr>
              <p14:cNvContentPartPr/>
              <p14:nvPr/>
            </p14:nvContentPartPr>
            <p14:xfrm>
              <a:off x="2760968" y="1575064"/>
              <a:ext cx="4888800" cy="730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0FE37A2-533A-C74D-FB63-3FB01377CC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5328" y="1503064"/>
                <a:ext cx="49604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4658F6F-0796-739D-0FDA-ED78B8389531}"/>
                  </a:ext>
                </a:extLst>
              </p14:cNvPr>
              <p14:cNvContentPartPr/>
              <p14:nvPr/>
            </p14:nvContentPartPr>
            <p14:xfrm>
              <a:off x="5685248" y="3228904"/>
              <a:ext cx="3548880" cy="1220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4658F6F-0796-739D-0FDA-ED78B83895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49608" y="3157264"/>
                <a:ext cx="36205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E9A9E5B-15E0-3295-3D85-BA0810EB7C30}"/>
                  </a:ext>
                </a:extLst>
              </p14:cNvPr>
              <p14:cNvContentPartPr/>
              <p14:nvPr/>
            </p14:nvContentPartPr>
            <p14:xfrm>
              <a:off x="7867208" y="5376664"/>
              <a:ext cx="2169360" cy="205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E9A9E5B-15E0-3295-3D85-BA0810EB7C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1568" y="5304664"/>
                <a:ext cx="22410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114424E2-DF94-3677-AE59-A9321DB535C4}"/>
                  </a:ext>
                </a:extLst>
              </p14:cNvPr>
              <p14:cNvContentPartPr/>
              <p14:nvPr/>
            </p14:nvContentPartPr>
            <p14:xfrm>
              <a:off x="2733968" y="3913984"/>
              <a:ext cx="428760" cy="3142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114424E2-DF94-3677-AE59-A9321DB535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97968" y="3842344"/>
                <a:ext cx="50040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B37C2CE-027D-418B-D8F9-C60EC3BAA76B}"/>
                  </a:ext>
                </a:extLst>
              </p14:cNvPr>
              <p14:cNvContentPartPr/>
              <p14:nvPr/>
            </p14:nvContentPartPr>
            <p14:xfrm>
              <a:off x="2869328" y="3485224"/>
              <a:ext cx="28440" cy="10958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B37C2CE-027D-418B-D8F9-C60EC3BAA7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33688" y="3413584"/>
                <a:ext cx="100080" cy="12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A690B8B-14DF-FD5C-FFE8-C9ED5A512D95}"/>
                  </a:ext>
                </a:extLst>
              </p14:cNvPr>
              <p14:cNvContentPartPr/>
              <p14:nvPr/>
            </p14:nvContentPartPr>
            <p14:xfrm>
              <a:off x="1394048" y="4140784"/>
              <a:ext cx="566280" cy="3409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A690B8B-14DF-FD5C-FFE8-C9ED5A512D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8048" y="4069144"/>
                <a:ext cx="6379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93B5DB6-A7D2-9B94-5474-691525CB2AE4}"/>
                  </a:ext>
                </a:extLst>
              </p14:cNvPr>
              <p14:cNvContentPartPr/>
              <p14:nvPr/>
            </p14:nvContentPartPr>
            <p14:xfrm>
              <a:off x="1764848" y="3105064"/>
              <a:ext cx="156600" cy="18601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93B5DB6-A7D2-9B94-5474-691525CB2A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28848" y="3033424"/>
                <a:ext cx="228240" cy="20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D84ED30-1193-377B-2D71-B66107401C99}"/>
                  </a:ext>
                </a:extLst>
              </p14:cNvPr>
              <p14:cNvContentPartPr/>
              <p14:nvPr/>
            </p14:nvContentPartPr>
            <p14:xfrm>
              <a:off x="1293608" y="3261304"/>
              <a:ext cx="532080" cy="10144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D84ED30-1193-377B-2D71-B66107401C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57608" y="3189664"/>
                <a:ext cx="603720" cy="11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0DEA2242-9955-F5AC-4E68-6E0A703C1E72}"/>
                  </a:ext>
                </a:extLst>
              </p14:cNvPr>
              <p14:cNvContentPartPr/>
              <p14:nvPr/>
            </p14:nvContentPartPr>
            <p14:xfrm>
              <a:off x="2669168" y="3574144"/>
              <a:ext cx="174600" cy="5666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0DEA2242-9955-F5AC-4E68-6E0A703C1E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33168" y="3502504"/>
                <a:ext cx="24624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2D66AD54-B777-F343-146C-6F7BE036409B}"/>
                  </a:ext>
                </a:extLst>
              </p14:cNvPr>
              <p14:cNvContentPartPr/>
              <p14:nvPr/>
            </p14:nvContentPartPr>
            <p14:xfrm>
              <a:off x="4716488" y="6445864"/>
              <a:ext cx="1648080" cy="550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2D66AD54-B777-F343-146C-6F7BE03640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80848" y="6373864"/>
                <a:ext cx="17197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990B678-702D-FF26-3A60-74B69E70483D}"/>
                  </a:ext>
                </a:extLst>
              </p14:cNvPr>
              <p14:cNvContentPartPr/>
              <p14:nvPr/>
            </p14:nvContentPartPr>
            <p14:xfrm>
              <a:off x="10030808" y="6500224"/>
              <a:ext cx="127440" cy="82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990B678-702D-FF26-3A60-74B69E70483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95168" y="6428584"/>
                <a:ext cx="1990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9D596C4-92D7-6CED-8F64-D8B4FECACEBF}"/>
                  </a:ext>
                </a:extLst>
              </p14:cNvPr>
              <p14:cNvContentPartPr/>
              <p14:nvPr/>
            </p14:nvContentPartPr>
            <p14:xfrm>
              <a:off x="9632663" y="2091304"/>
              <a:ext cx="9000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9D596C4-92D7-6CED-8F64-D8B4FECACE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96663" y="2019304"/>
                <a:ext cx="161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74B145D-B905-0D5C-7C4C-79A917DF4668}"/>
                  </a:ext>
                </a:extLst>
              </p14:cNvPr>
              <p14:cNvContentPartPr/>
              <p14:nvPr/>
            </p14:nvContentPartPr>
            <p14:xfrm>
              <a:off x="6509303" y="3910744"/>
              <a:ext cx="727560" cy="18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74B145D-B905-0D5C-7C4C-79A917DF466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73303" y="3838744"/>
                <a:ext cx="799200" cy="1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88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E20F-1874-0D08-8BDE-85C90201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2B2C67-16D8-B084-15EE-92C10E2B4F2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2802585B-FA77-985F-1CBE-A249F4B2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29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A5F24-D2A5-CFDF-13D4-6D85BD089BAA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7DED1-6E3D-6665-0BE1-AAC9A8ACE05A}"/>
              </a:ext>
            </a:extLst>
          </p:cNvPr>
          <p:cNvSpPr txBox="1"/>
          <p:nvPr/>
        </p:nvSpPr>
        <p:spPr>
          <a:xfrm>
            <a:off x="1965153" y="17686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&lt;Visual attention&gt;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FA1646-99CA-6C2C-C9BB-79630D84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30" y="761635"/>
            <a:ext cx="10603537" cy="57265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2A99A4A-8B03-900C-5454-2D780732CE8E}"/>
                  </a:ext>
                </a:extLst>
              </p14:cNvPr>
              <p14:cNvContentPartPr/>
              <p14:nvPr/>
            </p14:nvContentPartPr>
            <p14:xfrm>
              <a:off x="982550" y="4200544"/>
              <a:ext cx="299880" cy="10425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2A99A4A-8B03-900C-5454-2D780732CE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550" y="4128544"/>
                <a:ext cx="371520" cy="11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84B6F64-674A-4BF5-CF90-AD7D4195334C}"/>
                  </a:ext>
                </a:extLst>
              </p14:cNvPr>
              <p14:cNvContentPartPr/>
              <p14:nvPr/>
            </p14:nvContentPartPr>
            <p14:xfrm>
              <a:off x="1076150" y="5495464"/>
              <a:ext cx="251280" cy="9100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84B6F64-674A-4BF5-CF90-AD7D419533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0510" y="5423464"/>
                <a:ext cx="32292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EF72DC3-46C2-DF43-E839-6785DA65487A}"/>
                  </a:ext>
                </a:extLst>
              </p14:cNvPr>
              <p14:cNvContentPartPr/>
              <p14:nvPr/>
            </p14:nvContentPartPr>
            <p14:xfrm>
              <a:off x="5241728" y="4236184"/>
              <a:ext cx="2833200" cy="475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EF72DC3-46C2-DF43-E839-6785DA6548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06088" y="4164544"/>
                <a:ext cx="2904840" cy="1911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C83A5AF1-811D-D50D-B2B8-460028F861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0092" y="715571"/>
            <a:ext cx="2784882" cy="338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B98D987-9A53-D289-A7E7-645B7EB86A54}"/>
                  </a:ext>
                </a:extLst>
              </p14:cNvPr>
              <p14:cNvContentPartPr/>
              <p14:nvPr/>
            </p14:nvContentPartPr>
            <p14:xfrm>
              <a:off x="8193008" y="877384"/>
              <a:ext cx="1400400" cy="280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B98D987-9A53-D289-A7E7-645B7EB86A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7368" y="805744"/>
                <a:ext cx="14720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601312E-366A-C07E-EE2E-169720B96433}"/>
                  </a:ext>
                </a:extLst>
              </p14:cNvPr>
              <p14:cNvContentPartPr/>
              <p14:nvPr/>
            </p14:nvContentPartPr>
            <p14:xfrm>
              <a:off x="4508408" y="4888504"/>
              <a:ext cx="1859040" cy="288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601312E-366A-C07E-EE2E-169720B964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72768" y="4816864"/>
                <a:ext cx="19306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6AFCC24-203F-B704-C1FA-6D1CDE5BFCC5}"/>
                  </a:ext>
                </a:extLst>
              </p14:cNvPr>
              <p14:cNvContentPartPr/>
              <p14:nvPr/>
            </p14:nvContentPartPr>
            <p14:xfrm>
              <a:off x="6536648" y="4834144"/>
              <a:ext cx="1245960" cy="457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6AFCC24-203F-B704-C1FA-6D1CDE5BFC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0648" y="4762504"/>
                <a:ext cx="13176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8FE36F1-4D9D-C12D-DF8D-A08E28463326}"/>
                  </a:ext>
                </a:extLst>
              </p14:cNvPr>
              <p14:cNvContentPartPr/>
              <p14:nvPr/>
            </p14:nvContentPartPr>
            <p14:xfrm>
              <a:off x="8175008" y="4923784"/>
              <a:ext cx="729360" cy="19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8FE36F1-4D9D-C12D-DF8D-A08E284633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8888" y="4917664"/>
                <a:ext cx="7416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00EC2D8-683C-82F1-73A8-4A788A9F9424}"/>
                  </a:ext>
                </a:extLst>
              </p14:cNvPr>
              <p14:cNvContentPartPr/>
              <p14:nvPr/>
            </p14:nvContentPartPr>
            <p14:xfrm>
              <a:off x="2462168" y="4988224"/>
              <a:ext cx="779760" cy="7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00EC2D8-683C-82F1-73A8-4A788A9F94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56048" y="4975984"/>
                <a:ext cx="792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EC9FE7E-C443-E98C-1BEC-D65052D51A44}"/>
                  </a:ext>
                </a:extLst>
              </p14:cNvPr>
              <p14:cNvContentPartPr/>
              <p14:nvPr/>
            </p14:nvContentPartPr>
            <p14:xfrm>
              <a:off x="2415728" y="4687984"/>
              <a:ext cx="859320" cy="3006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EC9FE7E-C443-E98C-1BEC-D65052D51A4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09608" y="4681864"/>
                <a:ext cx="8715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6E8EF842-3142-13E3-2DEB-556CB9FB44BE}"/>
                  </a:ext>
                </a:extLst>
              </p14:cNvPr>
              <p14:cNvContentPartPr/>
              <p14:nvPr/>
            </p14:nvContentPartPr>
            <p14:xfrm>
              <a:off x="8546168" y="5558104"/>
              <a:ext cx="1555200" cy="518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6E8EF842-3142-13E3-2DEB-556CB9FB44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10528" y="5486464"/>
                <a:ext cx="16268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30F80DB-77CB-245E-D3C8-AF11896563A7}"/>
                  </a:ext>
                </a:extLst>
              </p14:cNvPr>
              <p14:cNvContentPartPr/>
              <p14:nvPr/>
            </p14:nvContentPartPr>
            <p14:xfrm>
              <a:off x="3168488" y="4306744"/>
              <a:ext cx="1447920" cy="1159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30F80DB-77CB-245E-D3C8-AF11896563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32848" y="4235104"/>
                <a:ext cx="15195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32784773-3DDB-3F9E-A70D-116FEA7105AE}"/>
                  </a:ext>
                </a:extLst>
              </p14:cNvPr>
              <p14:cNvContentPartPr/>
              <p14:nvPr/>
            </p14:nvContentPartPr>
            <p14:xfrm>
              <a:off x="3304208" y="5511664"/>
              <a:ext cx="2075040" cy="1836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32784773-3DDB-3F9E-A70D-116FEA7105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68568" y="5439664"/>
                <a:ext cx="21466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8343F65A-F885-5FB4-D616-FB4676F58355}"/>
                  </a:ext>
                </a:extLst>
              </p14:cNvPr>
              <p14:cNvContentPartPr/>
              <p14:nvPr/>
            </p14:nvContentPartPr>
            <p14:xfrm>
              <a:off x="1955648" y="5141584"/>
              <a:ext cx="1599480" cy="885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8343F65A-F885-5FB4-D616-FB4676F583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19648" y="5069584"/>
                <a:ext cx="16711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3209AFB2-27C3-E1CF-3A11-3B0F06DDA3A8}"/>
                  </a:ext>
                </a:extLst>
              </p14:cNvPr>
              <p14:cNvContentPartPr/>
              <p14:nvPr/>
            </p14:nvContentPartPr>
            <p14:xfrm>
              <a:off x="4626128" y="5142304"/>
              <a:ext cx="2009160" cy="1944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3209AFB2-27C3-E1CF-3A11-3B0F06DDA3A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90488" y="5070304"/>
                <a:ext cx="2080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6099A991-AB76-4486-0FD3-FC26FC3C6AC8}"/>
                  </a:ext>
                </a:extLst>
              </p14:cNvPr>
              <p14:cNvContentPartPr/>
              <p14:nvPr/>
            </p14:nvContentPartPr>
            <p14:xfrm>
              <a:off x="1964288" y="6345424"/>
              <a:ext cx="1908000" cy="432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6099A991-AB76-4486-0FD3-FC26FC3C6A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28648" y="6273784"/>
                <a:ext cx="19796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F5CFF461-E33D-DFBE-6A6F-75D73EBEDF7D}"/>
                  </a:ext>
                </a:extLst>
              </p14:cNvPr>
              <p14:cNvContentPartPr/>
              <p14:nvPr/>
            </p14:nvContentPartPr>
            <p14:xfrm>
              <a:off x="5196728" y="6345784"/>
              <a:ext cx="1492560" cy="190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F5CFF461-E33D-DFBE-6A6F-75D73EBEDF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60728" y="6273784"/>
                <a:ext cx="1564200" cy="1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77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69DC-753D-91F6-2610-1A697B55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B42E7F-F94E-3141-D3BA-BB915F5E81EA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8DBB536F-D010-FA40-B430-A95FEFBA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3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C3BE5-08DE-29DD-0537-4B9F786B73A3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F9798-F88F-FC58-7CE9-6BBD2186B448}"/>
              </a:ext>
            </a:extLst>
          </p:cNvPr>
          <p:cNvSpPr txBox="1"/>
          <p:nvPr/>
        </p:nvSpPr>
        <p:spPr>
          <a:xfrm>
            <a:off x="724828" y="761635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&lt;LSTM(long short term memory)&gt;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5EAED-7277-CFEB-E377-2593DC3C330F}"/>
              </a:ext>
            </a:extLst>
          </p:cNvPr>
          <p:cNvSpPr txBox="1"/>
          <p:nvPr/>
        </p:nvSpPr>
        <p:spPr>
          <a:xfrm>
            <a:off x="724828" y="1262924"/>
            <a:ext cx="112185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Make predictions based on Current and previous inputs recurrently</a:t>
            </a:r>
          </a:p>
          <a:p>
            <a:r>
              <a:rPr lang="en-US" altLang="ko-KR" sz="2800" dirty="0"/>
              <a:t>Doesn’t require fixed sized time window -&gt; handle variable length sequence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29F137-E2F9-D1B4-A0AC-60F36FA3D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57" y="2099039"/>
            <a:ext cx="8759993" cy="3213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11D50A-C9F5-EC49-3E7B-6B9CC1111FC9}"/>
              </a:ext>
            </a:extLst>
          </p:cNvPr>
          <p:cNvSpPr txBox="1"/>
          <p:nvPr/>
        </p:nvSpPr>
        <p:spPr>
          <a:xfrm>
            <a:off x="605514" y="5312461"/>
            <a:ext cx="10792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/>
              <a:t>X</a:t>
            </a:r>
            <a:r>
              <a:rPr lang="en-US" altLang="ko-KR" sz="2400" dirty="0" err="1"/>
              <a:t>t</a:t>
            </a:r>
            <a:r>
              <a:rPr lang="en-US" altLang="ko-KR" sz="2800" dirty="0"/>
              <a:t> : current data, </a:t>
            </a:r>
            <a:r>
              <a:rPr lang="en-US" altLang="ko-KR" sz="2800" dirty="0" err="1"/>
              <a:t>h</a:t>
            </a:r>
            <a:r>
              <a:rPr lang="en-US" altLang="ko-KR" sz="2400" dirty="0" err="1"/>
              <a:t>t</a:t>
            </a:r>
            <a:r>
              <a:rPr lang="en-US" altLang="ko-KR" sz="2800" dirty="0"/>
              <a:t> : hidden state vector (memory for past information)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BED57-B070-C28C-E797-68FDD81C5060}"/>
              </a:ext>
            </a:extLst>
          </p:cNvPr>
          <p:cNvSpPr txBox="1"/>
          <p:nvPr/>
        </p:nvSpPr>
        <p:spPr>
          <a:xfrm>
            <a:off x="3449371" y="5794322"/>
            <a:ext cx="97395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-learn to selectively retain relevant information to Capture temporal dependency or structure across multiple time step</a:t>
            </a:r>
          </a:p>
        </p:txBody>
      </p:sp>
    </p:spTree>
    <p:extLst>
      <p:ext uri="{BB962C8B-B14F-4D97-AF65-F5344CB8AC3E}">
        <p14:creationId xmlns:p14="http://schemas.microsoft.com/office/powerpoint/2010/main" val="404057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5D242-35FF-41F7-9BD0-E38B3F634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0C1DD9-C591-3B6C-0FEA-0289A55BB01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DDF50421-C6F6-6657-CCA8-31EDDB57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30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24441-9BEA-89EB-7C8C-71B5C0AA5A21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16A99-4F45-CE09-D5CA-7DDD12CC814B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498050-B465-8582-2BE4-1A0CA8AC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61" y="1264932"/>
            <a:ext cx="10723233" cy="5281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E3754-C30B-38C8-A6F9-B1B2405DE09D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Seq2seq for Machine Translation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B5F59-C85B-5CDE-B39D-D087CEBFACD9}"/>
              </a:ext>
            </a:extLst>
          </p:cNvPr>
          <p:cNvSpPr txBox="1"/>
          <p:nvPr/>
        </p:nvSpPr>
        <p:spPr>
          <a:xfrm>
            <a:off x="3154403" y="6335785"/>
            <a:ext cx="2196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Vector ( , , ,)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C53C822-6057-F3A4-E93B-41E1746E030C}"/>
                  </a:ext>
                </a:extLst>
              </p14:cNvPr>
              <p14:cNvContentPartPr/>
              <p14:nvPr/>
            </p14:nvContentPartPr>
            <p14:xfrm>
              <a:off x="914183" y="1937224"/>
              <a:ext cx="869400" cy="18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C53C822-6057-F3A4-E93B-41E1746E03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183" y="1865224"/>
                <a:ext cx="9410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0AD12A4-F66C-DBA9-D2CB-9C77FB9DCB34}"/>
                  </a:ext>
                </a:extLst>
              </p14:cNvPr>
              <p14:cNvContentPartPr/>
              <p14:nvPr/>
            </p14:nvContentPartPr>
            <p14:xfrm>
              <a:off x="8202383" y="1937224"/>
              <a:ext cx="1840680" cy="37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0AD12A4-F66C-DBA9-D2CB-9C77FB9DCB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6383" y="1865584"/>
                <a:ext cx="19123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83AF32D-86B7-2CB5-B73B-B9720FC7FDDB}"/>
                  </a:ext>
                </a:extLst>
              </p14:cNvPr>
              <p14:cNvContentPartPr/>
              <p14:nvPr/>
            </p14:nvContentPartPr>
            <p14:xfrm>
              <a:off x="3331223" y="6563584"/>
              <a:ext cx="1350360" cy="712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83AF32D-86B7-2CB5-B73B-B9720FC7FD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5583" y="6491584"/>
                <a:ext cx="14220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FA4C9368-086C-5DB1-808B-26CF69C1E137}"/>
                  </a:ext>
                </a:extLst>
              </p14:cNvPr>
              <p14:cNvContentPartPr/>
              <p14:nvPr/>
            </p14:nvContentPartPr>
            <p14:xfrm>
              <a:off x="2634263" y="6237064"/>
              <a:ext cx="2651040" cy="828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FA4C9368-086C-5DB1-808B-26CF69C1E13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8623" y="6165064"/>
                <a:ext cx="2722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648F1B4-42D7-5B79-53C5-E5B7F7D88C01}"/>
                  </a:ext>
                </a:extLst>
              </p14:cNvPr>
              <p14:cNvContentPartPr/>
              <p14:nvPr/>
            </p14:nvContentPartPr>
            <p14:xfrm>
              <a:off x="1584143" y="2253664"/>
              <a:ext cx="3301920" cy="550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648F1B4-42D7-5B79-53C5-E5B7F7D88C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48503" y="2182024"/>
                <a:ext cx="33735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AF26CC0-1B02-8C20-FE43-DD12DFA9EF3D}"/>
                  </a:ext>
                </a:extLst>
              </p14:cNvPr>
              <p14:cNvContentPartPr/>
              <p14:nvPr/>
            </p14:nvContentPartPr>
            <p14:xfrm>
              <a:off x="8437823" y="2307304"/>
              <a:ext cx="2562480" cy="288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AF26CC0-1B02-8C20-FE43-DD12DFA9EF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01823" y="2235304"/>
                <a:ext cx="26341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04B08FE-3619-1F4E-EAD4-53CF688668A4}"/>
                  </a:ext>
                </a:extLst>
              </p14:cNvPr>
              <p14:cNvContentPartPr/>
              <p14:nvPr/>
            </p14:nvContentPartPr>
            <p14:xfrm>
              <a:off x="8374463" y="2768464"/>
              <a:ext cx="1611000" cy="201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04B08FE-3619-1F4E-EAD4-53CF688668A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38463" y="2696824"/>
                <a:ext cx="16826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5C0ABAD2-DC90-0175-C277-10FDBB007FC4}"/>
                  </a:ext>
                </a:extLst>
              </p14:cNvPr>
              <p14:cNvContentPartPr/>
              <p14:nvPr/>
            </p14:nvContentPartPr>
            <p14:xfrm>
              <a:off x="6047423" y="4354624"/>
              <a:ext cx="2092680" cy="1512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5C0ABAD2-DC90-0175-C277-10FDBB007FC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11783" y="4282624"/>
                <a:ext cx="2164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7C10D08F-B818-858B-8F11-839DD239414F}"/>
                  </a:ext>
                </a:extLst>
              </p14:cNvPr>
              <p14:cNvContentPartPr/>
              <p14:nvPr/>
            </p14:nvContentPartPr>
            <p14:xfrm>
              <a:off x="914183" y="2724544"/>
              <a:ext cx="876960" cy="2808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7C10D08F-B818-858B-8F11-839DD23941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8543" y="2652544"/>
                <a:ext cx="9486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5EAC71B5-5C0F-1CAC-1678-EF29EE38F18F}"/>
                  </a:ext>
                </a:extLst>
              </p14:cNvPr>
              <p14:cNvContentPartPr/>
              <p14:nvPr/>
            </p14:nvContentPartPr>
            <p14:xfrm>
              <a:off x="2833343" y="2724904"/>
              <a:ext cx="2173320" cy="367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5EAC71B5-5C0F-1CAC-1678-EF29EE38F18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97343" y="2652904"/>
                <a:ext cx="22449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08007767-BE5B-2453-A3C9-D82269D7742B}"/>
                  </a:ext>
                </a:extLst>
              </p14:cNvPr>
              <p14:cNvContentPartPr/>
              <p14:nvPr/>
            </p14:nvContentPartPr>
            <p14:xfrm>
              <a:off x="5196383" y="2715904"/>
              <a:ext cx="1461240" cy="36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08007767-BE5B-2453-A3C9-D82269D7742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60743" y="2643904"/>
                <a:ext cx="1532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AA735E2-A3B9-5C07-9F84-A3379B18A4C7}"/>
                  </a:ext>
                </a:extLst>
              </p14:cNvPr>
              <p14:cNvContentPartPr/>
              <p14:nvPr/>
            </p14:nvContentPartPr>
            <p14:xfrm>
              <a:off x="2742983" y="1872784"/>
              <a:ext cx="2070000" cy="4752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AA735E2-A3B9-5C07-9F84-A3379B18A4C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07343" y="1801144"/>
                <a:ext cx="21416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ECA714C1-30C2-C49F-6B59-DE4FF4B677FE}"/>
                  </a:ext>
                </a:extLst>
              </p14:cNvPr>
              <p14:cNvContentPartPr/>
              <p14:nvPr/>
            </p14:nvContentPartPr>
            <p14:xfrm>
              <a:off x="5115023" y="1891864"/>
              <a:ext cx="2594520" cy="7308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ECA714C1-30C2-C49F-6B59-DE4FF4B677F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79383" y="1819864"/>
                <a:ext cx="266616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A4BA92-3824-0A29-EE4B-256DA4DBEB3A}"/>
              </a:ext>
            </a:extLst>
          </p:cNvPr>
          <p:cNvGrpSpPr/>
          <p:nvPr/>
        </p:nvGrpSpPr>
        <p:grpSpPr>
          <a:xfrm>
            <a:off x="5447663" y="2380024"/>
            <a:ext cx="5524200" cy="3052440"/>
            <a:chOff x="5447663" y="2380024"/>
            <a:chExt cx="5524200" cy="30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7B132A6-189E-93B9-41C6-A81178DE1694}"/>
                    </a:ext>
                  </a:extLst>
                </p14:cNvPr>
                <p14:cNvContentPartPr/>
                <p14:nvPr/>
              </p14:nvContentPartPr>
              <p14:xfrm>
                <a:off x="8338103" y="2380024"/>
                <a:ext cx="2633760" cy="47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7B132A6-189E-93B9-41C6-A81178DE169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31983" y="2373904"/>
                  <a:ext cx="2646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A261091-E5DF-A2B4-ECE4-C7468914FC57}"/>
                    </a:ext>
                  </a:extLst>
                </p14:cNvPr>
                <p14:cNvContentPartPr/>
                <p14:nvPr/>
              </p14:nvContentPartPr>
              <p14:xfrm>
                <a:off x="5447663" y="5059864"/>
                <a:ext cx="464400" cy="372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A261091-E5DF-A2B4-ECE4-C7468914FC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41543" y="5053744"/>
                  <a:ext cx="4766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0D64B68-0A51-5D48-90E0-92280432804E}"/>
                    </a:ext>
                  </a:extLst>
                </p14:cNvPr>
                <p14:cNvContentPartPr/>
                <p14:nvPr/>
              </p14:nvContentPartPr>
              <p14:xfrm>
                <a:off x="5475743" y="2380744"/>
                <a:ext cx="2772000" cy="27140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0D64B68-0A51-5D48-90E0-92280432804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69623" y="2374624"/>
                  <a:ext cx="2784240" cy="27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4769B5F6-85A2-A844-90D1-4B213797C44E}"/>
                  </a:ext>
                </a:extLst>
              </p14:cNvPr>
              <p14:cNvContentPartPr/>
              <p14:nvPr/>
            </p14:nvContentPartPr>
            <p14:xfrm>
              <a:off x="5422823" y="4979584"/>
              <a:ext cx="132840" cy="12168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4769B5F6-85A2-A844-90D1-4B213797C44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16703" y="4973464"/>
                <a:ext cx="145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CBED1D1-71C9-950D-C899-9E259464902A}"/>
                  </a:ext>
                </a:extLst>
              </p14:cNvPr>
              <p14:cNvContentPartPr/>
              <p14:nvPr/>
            </p14:nvContentPartPr>
            <p14:xfrm>
              <a:off x="1041263" y="3114064"/>
              <a:ext cx="6726600" cy="1836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CBED1D1-71C9-950D-C899-9E259464902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05263" y="3042064"/>
                <a:ext cx="67982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00CB5A94-43E1-79F1-8804-939E773C254D}"/>
                  </a:ext>
                </a:extLst>
              </p14:cNvPr>
              <p14:cNvContentPartPr/>
              <p14:nvPr/>
            </p14:nvContentPartPr>
            <p14:xfrm>
              <a:off x="5984423" y="5278024"/>
              <a:ext cx="1059120" cy="18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00CB5A94-43E1-79F1-8804-939E773C254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48423" y="5206024"/>
                <a:ext cx="11307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F5A0F305-7332-0BEB-D7CE-FCADE08A2097}"/>
                  </a:ext>
                </a:extLst>
              </p14:cNvPr>
              <p14:cNvContentPartPr/>
              <p14:nvPr/>
            </p14:nvContentPartPr>
            <p14:xfrm>
              <a:off x="7025183" y="6273784"/>
              <a:ext cx="222480" cy="3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F5A0F305-7332-0BEB-D7CE-FCADE08A209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89183" y="6201784"/>
                <a:ext cx="294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5758A4EF-0210-C30D-CE0B-3B0A61E83051}"/>
                  </a:ext>
                </a:extLst>
              </p14:cNvPr>
              <p14:cNvContentPartPr/>
              <p14:nvPr/>
            </p14:nvContentPartPr>
            <p14:xfrm>
              <a:off x="6273863" y="4353544"/>
              <a:ext cx="616320" cy="184824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5758A4EF-0210-C30D-CE0B-3B0A61E8305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37863" y="4281544"/>
                <a:ext cx="687960" cy="19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F74D7D4B-96E7-02A2-801A-3C3E00C734E9}"/>
                  </a:ext>
                </a:extLst>
              </p14:cNvPr>
              <p14:cNvContentPartPr/>
              <p14:nvPr/>
            </p14:nvContentPartPr>
            <p14:xfrm>
              <a:off x="5841863" y="3854584"/>
              <a:ext cx="4748040" cy="86724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F74D7D4B-96E7-02A2-801A-3C3E00C734E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805863" y="3782944"/>
                <a:ext cx="4819680" cy="10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308AC617-F7D3-C2A4-FECE-86D34BB5E24A}"/>
                  </a:ext>
                </a:extLst>
              </p14:cNvPr>
              <p14:cNvContentPartPr/>
              <p14:nvPr/>
            </p14:nvContentPartPr>
            <p14:xfrm>
              <a:off x="1539503" y="3937384"/>
              <a:ext cx="3902040" cy="229104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308AC617-F7D3-C2A4-FECE-86D34BB5E24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03503" y="3865384"/>
                <a:ext cx="3973680" cy="24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62FEF29A-0AC1-3911-651E-1026232666F2}"/>
                  </a:ext>
                </a:extLst>
              </p14:cNvPr>
              <p14:cNvContentPartPr/>
              <p14:nvPr/>
            </p14:nvContentPartPr>
            <p14:xfrm>
              <a:off x="4823063" y="3556504"/>
              <a:ext cx="1813320" cy="45432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62FEF29A-0AC1-3911-651E-1026232666F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787423" y="3484864"/>
                <a:ext cx="188496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D742A557-479D-2D86-5E69-C52992D8FF9A}"/>
                  </a:ext>
                </a:extLst>
              </p14:cNvPr>
              <p14:cNvContentPartPr/>
              <p14:nvPr/>
            </p14:nvContentPartPr>
            <p14:xfrm>
              <a:off x="4707503" y="3657304"/>
              <a:ext cx="493560" cy="24372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D742A557-479D-2D86-5E69-C52992D8FF9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71863" y="3585664"/>
                <a:ext cx="565200" cy="3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6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C6558-0E40-5091-8AAF-8CF793D4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710547-B81A-9046-060D-DCDD23A6282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409DCA3A-49BD-0F2E-FBE7-DCEDF0AA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31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1C95C-06AA-B467-A501-C68755A34815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75D01-491D-96D5-8206-17A0DD567A1D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1ACD8-DFF0-0451-B236-0C37DF0EC756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Attention LSTM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6A6A3C-818B-535B-A528-3BA731AA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56" b="91468"/>
          <a:stretch/>
        </p:blipFill>
        <p:spPr>
          <a:xfrm>
            <a:off x="64345" y="1186005"/>
            <a:ext cx="9378419" cy="4526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D4B3E0-42DB-A65B-7E5D-DF6680E8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8" r="267"/>
          <a:stretch/>
        </p:blipFill>
        <p:spPr>
          <a:xfrm>
            <a:off x="64345" y="1686187"/>
            <a:ext cx="12031085" cy="48051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A558BA3-900A-2DB6-676E-4832E52A2EA2}"/>
                  </a:ext>
                </a:extLst>
              </p14:cNvPr>
              <p14:cNvContentPartPr/>
              <p14:nvPr/>
            </p14:nvContentPartPr>
            <p14:xfrm>
              <a:off x="805823" y="3865384"/>
              <a:ext cx="1926360" cy="460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A558BA3-900A-2DB6-676E-4832E52A2E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823" y="3793744"/>
                <a:ext cx="1998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E839EA3-168D-197F-2E0C-903787C616DC}"/>
                  </a:ext>
                </a:extLst>
              </p14:cNvPr>
              <p14:cNvContentPartPr/>
              <p14:nvPr/>
            </p14:nvContentPartPr>
            <p14:xfrm>
              <a:off x="2154743" y="3457144"/>
              <a:ext cx="3322080" cy="54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E839EA3-168D-197F-2E0C-903787C616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8743" y="3385504"/>
                <a:ext cx="33937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C1627BA-FDD4-780E-8CA7-A7824B8BA022}"/>
                  </a:ext>
                </a:extLst>
              </p14:cNvPr>
              <p14:cNvContentPartPr/>
              <p14:nvPr/>
            </p14:nvContentPartPr>
            <p14:xfrm>
              <a:off x="3476303" y="3784024"/>
              <a:ext cx="1829160" cy="277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C1627BA-FDD4-780E-8CA7-A7824B8BA0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0303" y="3712024"/>
                <a:ext cx="19008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FDD5EF6-0356-827E-EB3C-BA9983189482}"/>
                  </a:ext>
                </a:extLst>
              </p14:cNvPr>
              <p14:cNvContentPartPr/>
              <p14:nvPr/>
            </p14:nvContentPartPr>
            <p14:xfrm>
              <a:off x="751463" y="3663784"/>
              <a:ext cx="896760" cy="3924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FDD5EF6-0356-827E-EB3C-BA99831894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343" y="3657664"/>
                <a:ext cx="909000" cy="40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63BFBD-CCD8-29A3-EE52-E57848D05DA6}"/>
              </a:ext>
            </a:extLst>
          </p:cNvPr>
          <p:cNvGrpSpPr/>
          <p:nvPr/>
        </p:nvGrpSpPr>
        <p:grpSpPr>
          <a:xfrm>
            <a:off x="1529783" y="3286144"/>
            <a:ext cx="516240" cy="443880"/>
            <a:chOff x="1529783" y="3286144"/>
            <a:chExt cx="51624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753DB6A-CF71-7F1F-9916-87AECA4DF487}"/>
                    </a:ext>
                  </a:extLst>
                </p14:cNvPr>
                <p14:cNvContentPartPr/>
                <p14:nvPr/>
              </p14:nvContentPartPr>
              <p14:xfrm>
                <a:off x="1529783" y="3313864"/>
                <a:ext cx="507240" cy="4161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753DB6A-CF71-7F1F-9916-87AECA4DF4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23663" y="3307744"/>
                  <a:ext cx="5194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F23E97A-F88B-6275-31A4-B225214D135B}"/>
                    </a:ext>
                  </a:extLst>
                </p14:cNvPr>
                <p14:cNvContentPartPr/>
                <p14:nvPr/>
              </p14:nvContentPartPr>
              <p14:xfrm>
                <a:off x="1892303" y="3286144"/>
                <a:ext cx="153720" cy="89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F23E97A-F88B-6275-31A4-B225214D13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86183" y="3280024"/>
                  <a:ext cx="1659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9DB5A8-8E7F-96D9-E5FE-889438CAB058}"/>
              </a:ext>
            </a:extLst>
          </p:cNvPr>
          <p:cNvGrpSpPr/>
          <p:nvPr/>
        </p:nvGrpSpPr>
        <p:grpSpPr>
          <a:xfrm>
            <a:off x="2552903" y="3276784"/>
            <a:ext cx="1136160" cy="29160"/>
            <a:chOff x="2552903" y="3276784"/>
            <a:chExt cx="1136160" cy="2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17D1967-DFF9-EFCE-019C-6CFD9EEBA236}"/>
                    </a:ext>
                  </a:extLst>
                </p14:cNvPr>
                <p14:cNvContentPartPr/>
                <p14:nvPr/>
              </p14:nvContentPartPr>
              <p14:xfrm>
                <a:off x="2552903" y="3295504"/>
                <a:ext cx="558360" cy="104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17D1967-DFF9-EFCE-019C-6CFD9EEBA23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46783" y="3289384"/>
                  <a:ext cx="570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97C3C6A-6F52-2B5F-8DA7-2A61E7A3040A}"/>
                    </a:ext>
                  </a:extLst>
                </p14:cNvPr>
                <p14:cNvContentPartPr/>
                <p14:nvPr/>
              </p14:nvContentPartPr>
              <p14:xfrm>
                <a:off x="3394943" y="3276784"/>
                <a:ext cx="294120" cy="97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97C3C6A-6F52-2B5F-8DA7-2A61E7A3040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88823" y="3270664"/>
                  <a:ext cx="30636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A2E19C03-F9DF-01D7-86D6-32EB1D03D2DC}"/>
                  </a:ext>
                </a:extLst>
              </p14:cNvPr>
              <p14:cNvContentPartPr/>
              <p14:nvPr/>
            </p14:nvContentPartPr>
            <p14:xfrm>
              <a:off x="4417703" y="3250864"/>
              <a:ext cx="776880" cy="270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A2E19C03-F9DF-01D7-86D6-32EB1D03D2D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11583" y="3244744"/>
                <a:ext cx="789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91C9F449-8C79-7BE8-9C79-63EF07498338}"/>
                  </a:ext>
                </a:extLst>
              </p14:cNvPr>
              <p14:cNvContentPartPr/>
              <p14:nvPr/>
            </p14:nvContentPartPr>
            <p14:xfrm>
              <a:off x="3005423" y="3630304"/>
              <a:ext cx="2546280" cy="7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91C9F449-8C79-7BE8-9C79-63EF0749833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99303" y="3618064"/>
                <a:ext cx="25585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58B7496B-89E0-C448-C93F-209B075240FC}"/>
                  </a:ext>
                </a:extLst>
              </p14:cNvPr>
              <p14:cNvContentPartPr/>
              <p14:nvPr/>
            </p14:nvContentPartPr>
            <p14:xfrm>
              <a:off x="2947103" y="3340504"/>
              <a:ext cx="2630160" cy="36144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58B7496B-89E0-C448-C93F-209B075240F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940983" y="3334384"/>
                <a:ext cx="2642400" cy="37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91041F36-8D80-112E-F4F7-57DF79266646}"/>
              </a:ext>
            </a:extLst>
          </p:cNvPr>
          <p:cNvGrpSpPr/>
          <p:nvPr/>
        </p:nvGrpSpPr>
        <p:grpSpPr>
          <a:xfrm>
            <a:off x="2786183" y="2877184"/>
            <a:ext cx="2849400" cy="1606320"/>
            <a:chOff x="2786183" y="2877184"/>
            <a:chExt cx="2849400" cy="16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A680760-1566-37C6-328B-D8A20A6D7845}"/>
                    </a:ext>
                  </a:extLst>
                </p14:cNvPr>
                <p14:cNvContentPartPr/>
                <p14:nvPr/>
              </p14:nvContentPartPr>
              <p14:xfrm>
                <a:off x="3249503" y="2877184"/>
                <a:ext cx="591480" cy="6076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A680760-1566-37C6-328B-D8A20A6D784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43383" y="2871064"/>
                  <a:ext cx="60372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D3630A11-1182-B381-9169-9FE89382D007}"/>
                    </a:ext>
                  </a:extLst>
                </p14:cNvPr>
                <p14:cNvContentPartPr/>
                <p14:nvPr/>
              </p14:nvContentPartPr>
              <p14:xfrm>
                <a:off x="4457303" y="2922904"/>
                <a:ext cx="686160" cy="4993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D3630A11-1182-B381-9169-9FE89382D00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1183" y="2916784"/>
                  <a:ext cx="6984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A6EF2E9-B821-155A-4311-538526DFBFF9}"/>
                    </a:ext>
                  </a:extLst>
                </p14:cNvPr>
                <p14:cNvContentPartPr/>
                <p14:nvPr/>
              </p14:nvContentPartPr>
              <p14:xfrm>
                <a:off x="4073903" y="4072384"/>
                <a:ext cx="1561680" cy="411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A6EF2E9-B821-155A-4311-538526DFBFF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67783" y="4066264"/>
                  <a:ext cx="1573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29365DF-019E-BB88-1732-6411E4543F98}"/>
                    </a:ext>
                  </a:extLst>
                </p14:cNvPr>
                <p14:cNvContentPartPr/>
                <p14:nvPr/>
              </p14:nvContentPartPr>
              <p14:xfrm>
                <a:off x="2814983" y="3333304"/>
                <a:ext cx="1340640" cy="8946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29365DF-019E-BB88-1732-6411E4543F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08863" y="3327184"/>
                  <a:ext cx="135288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B8D25C7-0CDC-FFA3-0A8B-48594419D597}"/>
                    </a:ext>
                  </a:extLst>
                </p14:cNvPr>
                <p14:cNvContentPartPr/>
                <p14:nvPr/>
              </p14:nvContentPartPr>
              <p14:xfrm>
                <a:off x="2786183" y="3295504"/>
                <a:ext cx="153720" cy="1195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B8D25C7-0CDC-FFA3-0A8B-48594419D59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80063" y="3289384"/>
                  <a:ext cx="165960" cy="13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957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C30F8-F792-243C-6143-75E711FD8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86FE3C-2F4D-9031-3510-9D9186BA9F5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C78B5C01-8946-019D-38AC-73C93172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32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FCD48-D864-D337-59D4-A77D5B07C1D6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B2DC1-2588-363C-13D7-E1A7A181C0DC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05C41-3166-E287-8836-D83BD4C25F90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Attention LSTM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6C2D3A-F1EA-41D8-9764-CBDB0A52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 r="8465" b="61986"/>
          <a:stretch/>
        </p:blipFill>
        <p:spPr>
          <a:xfrm>
            <a:off x="944578" y="1262597"/>
            <a:ext cx="9430694" cy="2096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5BB47D-95B1-4EDC-8894-6EEE567C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535" t="13420" b="63451"/>
          <a:stretch/>
        </p:blipFill>
        <p:spPr>
          <a:xfrm>
            <a:off x="10375271" y="1991761"/>
            <a:ext cx="872151" cy="12855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B349A2-0FC9-0F15-EC09-BAE82D41CB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20" r="16930"/>
          <a:stretch/>
        </p:blipFill>
        <p:spPr>
          <a:xfrm>
            <a:off x="944577" y="1991761"/>
            <a:ext cx="8558544" cy="4812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A8F61BB-E226-DFB0-113B-2F4468B3E090}"/>
                  </a:ext>
                </a:extLst>
              </p14:cNvPr>
              <p14:cNvContentPartPr/>
              <p14:nvPr/>
            </p14:nvContentPartPr>
            <p14:xfrm>
              <a:off x="1104623" y="1411624"/>
              <a:ext cx="1963800" cy="104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A8F61BB-E226-DFB0-113B-2F4468B3E0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623" y="1339984"/>
                <a:ext cx="20354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949EC0E-4362-AF14-C727-89311D8D602E}"/>
                  </a:ext>
                </a:extLst>
              </p14:cNvPr>
              <p14:cNvContentPartPr/>
              <p14:nvPr/>
            </p14:nvContentPartPr>
            <p14:xfrm>
              <a:off x="8290223" y="2145304"/>
              <a:ext cx="310680" cy="10854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949EC0E-4362-AF14-C727-89311D8D60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4583" y="2073664"/>
                <a:ext cx="382320" cy="12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77E3232-6C54-A96F-22CF-87640478AE90}"/>
                  </a:ext>
                </a:extLst>
              </p14:cNvPr>
              <p14:cNvContentPartPr/>
              <p14:nvPr/>
            </p14:nvContentPartPr>
            <p14:xfrm>
              <a:off x="11330063" y="2118304"/>
              <a:ext cx="206640" cy="10422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77E3232-6C54-A96F-22CF-87640478AE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94063" y="2046664"/>
                <a:ext cx="278280" cy="118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4CE61100-7098-7DE0-6092-6717EA6A4E49}"/>
              </a:ext>
            </a:extLst>
          </p:cNvPr>
          <p:cNvGrpSpPr/>
          <p:nvPr/>
        </p:nvGrpSpPr>
        <p:grpSpPr>
          <a:xfrm>
            <a:off x="7423343" y="3485224"/>
            <a:ext cx="2157840" cy="1721160"/>
            <a:chOff x="7423343" y="3485224"/>
            <a:chExt cx="2157840" cy="17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5DF32FE-ACED-2250-45AC-277966780CC1}"/>
                    </a:ext>
                  </a:extLst>
                </p14:cNvPr>
                <p14:cNvContentPartPr/>
                <p14:nvPr/>
              </p14:nvContentPartPr>
              <p14:xfrm>
                <a:off x="7423343" y="3485224"/>
                <a:ext cx="2157840" cy="980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5DF32FE-ACED-2250-45AC-277966780C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17223" y="3479104"/>
                  <a:ext cx="217008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60523F7-A0F1-129D-B9B3-90ED9DEBBDF2}"/>
                    </a:ext>
                  </a:extLst>
                </p14:cNvPr>
                <p14:cNvContentPartPr/>
                <p14:nvPr/>
              </p14:nvContentPartPr>
              <p14:xfrm>
                <a:off x="7448543" y="4444984"/>
                <a:ext cx="2131920" cy="7614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60523F7-A0F1-129D-B9B3-90ED9DEBBD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2423" y="4438864"/>
                  <a:ext cx="2144160" cy="77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A87CAB5-3736-0B9B-F64A-2C4DC5503F13}"/>
                  </a:ext>
                </a:extLst>
              </p14:cNvPr>
              <p14:cNvContentPartPr/>
              <p14:nvPr/>
            </p14:nvContentPartPr>
            <p14:xfrm>
              <a:off x="8727623" y="4082824"/>
              <a:ext cx="12600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A87CAB5-3736-0B9B-F64A-2C4DC5503F1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91623" y="4010824"/>
                <a:ext cx="197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D439BCE-0AA3-7198-87BC-23C543DCE803}"/>
                  </a:ext>
                </a:extLst>
              </p14:cNvPr>
              <p14:cNvContentPartPr/>
              <p14:nvPr/>
            </p14:nvContentPartPr>
            <p14:xfrm>
              <a:off x="1267703" y="5178304"/>
              <a:ext cx="262440" cy="12474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D439BCE-0AA3-7198-87BC-23C543DCE80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61583" y="5172184"/>
                <a:ext cx="274680" cy="12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B75DEF51-76EC-3275-8B1B-80B961DD609F}"/>
                  </a:ext>
                </a:extLst>
              </p14:cNvPr>
              <p14:cNvContentPartPr/>
              <p14:nvPr/>
            </p14:nvContentPartPr>
            <p14:xfrm>
              <a:off x="8231903" y="5296024"/>
              <a:ext cx="347040" cy="10702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B75DEF51-76EC-3275-8B1B-80B961DD609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25783" y="5289904"/>
                <a:ext cx="359280" cy="10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07A273A9-C034-E7A2-71D7-F1EBDB373624}"/>
                  </a:ext>
                </a:extLst>
              </p14:cNvPr>
              <p14:cNvContentPartPr/>
              <p14:nvPr/>
            </p14:nvContentPartPr>
            <p14:xfrm>
              <a:off x="8591543" y="5163544"/>
              <a:ext cx="379440" cy="6854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07A273A9-C034-E7A2-71D7-F1EBDB3736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85423" y="5157424"/>
                <a:ext cx="39168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0D8FED7D-2908-5076-7216-6AC7E50A5F7B}"/>
                  </a:ext>
                </a:extLst>
              </p14:cNvPr>
              <p14:cNvContentPartPr/>
              <p14:nvPr/>
            </p14:nvContentPartPr>
            <p14:xfrm>
              <a:off x="1864583" y="3916144"/>
              <a:ext cx="730080" cy="2667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0D8FED7D-2908-5076-7216-6AC7E50A5F7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28943" y="3844504"/>
                <a:ext cx="8017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CBE7E87E-2C73-F96C-639A-9AD636F56029}"/>
                  </a:ext>
                </a:extLst>
              </p14:cNvPr>
              <p14:cNvContentPartPr/>
              <p14:nvPr/>
            </p14:nvContentPartPr>
            <p14:xfrm>
              <a:off x="2797343" y="3895984"/>
              <a:ext cx="335880" cy="2052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CBE7E87E-2C73-F96C-639A-9AD636F5602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61343" y="3823984"/>
                <a:ext cx="4075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8302B8B5-3CC5-E4AD-649C-E5E9444F209D}"/>
                  </a:ext>
                </a:extLst>
              </p14:cNvPr>
              <p14:cNvContentPartPr/>
              <p14:nvPr/>
            </p14:nvContentPartPr>
            <p14:xfrm>
              <a:off x="3361103" y="3893104"/>
              <a:ext cx="164520" cy="2718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8302B8B5-3CC5-E4AD-649C-E5E9444F209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25463" y="3821104"/>
                <a:ext cx="2361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837A681-71F8-0230-91F4-B52E7FAE398B}"/>
                  </a:ext>
                </a:extLst>
              </p14:cNvPr>
              <p14:cNvContentPartPr/>
              <p14:nvPr/>
            </p14:nvContentPartPr>
            <p14:xfrm>
              <a:off x="3612743" y="3813544"/>
              <a:ext cx="787680" cy="3517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837A681-71F8-0230-91F4-B52E7FAE398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77103" y="3741544"/>
                <a:ext cx="8593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0818FE9-66AB-980B-C79E-3CE209F4C1FE}"/>
                  </a:ext>
                </a:extLst>
              </p14:cNvPr>
              <p14:cNvContentPartPr/>
              <p14:nvPr/>
            </p14:nvContentPartPr>
            <p14:xfrm>
              <a:off x="6762743" y="5164624"/>
              <a:ext cx="177120" cy="1771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0818FE9-66AB-980B-C79E-3CE209F4C1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26743" y="5092624"/>
                <a:ext cx="24876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664ADD5C-4C8A-9A3E-EC26-0E6A1DC950B1}"/>
                  </a:ext>
                </a:extLst>
              </p14:cNvPr>
              <p14:cNvContentPartPr/>
              <p14:nvPr/>
            </p14:nvContentPartPr>
            <p14:xfrm>
              <a:off x="4632623" y="4005064"/>
              <a:ext cx="2320920" cy="11466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664ADD5C-4C8A-9A3E-EC26-0E6A1DC950B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96623" y="3933424"/>
                <a:ext cx="2392560" cy="12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C47E2206-BB0D-024D-0978-AC8F99BA47AA}"/>
                  </a:ext>
                </a:extLst>
              </p14:cNvPr>
              <p14:cNvContentPartPr/>
              <p14:nvPr/>
            </p14:nvContentPartPr>
            <p14:xfrm>
              <a:off x="5848343" y="1819504"/>
              <a:ext cx="2567880" cy="2808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C47E2206-BB0D-024D-0978-AC8F99BA47A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12703" y="1747864"/>
                <a:ext cx="26395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CA917B52-A574-AD78-61E2-D1C1356D2F60}"/>
                  </a:ext>
                </a:extLst>
              </p14:cNvPr>
              <p14:cNvContentPartPr/>
              <p14:nvPr/>
            </p14:nvContentPartPr>
            <p14:xfrm>
              <a:off x="2589263" y="2959624"/>
              <a:ext cx="1619640" cy="2808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CA917B52-A574-AD78-61E2-D1C1356D2F6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53263" y="2887984"/>
                <a:ext cx="16912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637282A3-87AD-1ED1-D891-15B6D9349FC3}"/>
                  </a:ext>
                </a:extLst>
              </p14:cNvPr>
              <p14:cNvContentPartPr/>
              <p14:nvPr/>
            </p14:nvContentPartPr>
            <p14:xfrm>
              <a:off x="4653143" y="4997584"/>
              <a:ext cx="616320" cy="1548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637282A3-87AD-1ED1-D891-15B6D9349FC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47023" y="4991464"/>
                <a:ext cx="628560" cy="1560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E697D173-B23E-B19D-C21F-30043951A72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519061" y="1190037"/>
            <a:ext cx="3507015" cy="8246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504101D-CE07-2249-5D04-464A18E8812C}"/>
                  </a:ext>
                </a:extLst>
              </p14:cNvPr>
              <p14:cNvContentPartPr/>
              <p14:nvPr/>
            </p14:nvContentPartPr>
            <p14:xfrm>
              <a:off x="5313728" y="2893744"/>
              <a:ext cx="1122840" cy="1361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504101D-CE07-2249-5D04-464A18E881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07608" y="2887624"/>
                <a:ext cx="1135080" cy="13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740A06E-71FD-7DF7-2520-751044BDB3D0}"/>
                  </a:ext>
                </a:extLst>
              </p14:cNvPr>
              <p14:cNvContentPartPr/>
              <p14:nvPr/>
            </p14:nvContentPartPr>
            <p14:xfrm>
              <a:off x="8100848" y="3955744"/>
              <a:ext cx="774360" cy="3344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740A06E-71FD-7DF7-2520-751044BDB3D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94728" y="3949624"/>
                <a:ext cx="786600" cy="3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32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D6B58-ACC6-8297-6ED9-9D0B6A3FF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D29F2D-2A61-77E7-7CC5-1BAF0240E9B2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B3186AEF-76B4-E407-3D12-66B75EFD2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33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B25EB-3658-C694-2F9D-9863F245CB73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A0C8-3E88-915A-FB52-A6C08BA67809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pic>
        <p:nvPicPr>
          <p:cNvPr id="7" name="그림 6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46CA03-8BC4-DB0D-8969-1E0A3DA301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046" y="859426"/>
            <a:ext cx="4260787" cy="600059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3B2F78-8B7A-4CE0-9A3A-6C3EE038D3D6}"/>
              </a:ext>
            </a:extLst>
          </p:cNvPr>
          <p:cNvSpPr/>
          <p:nvPr/>
        </p:nvSpPr>
        <p:spPr>
          <a:xfrm>
            <a:off x="791047" y="858647"/>
            <a:ext cx="180356" cy="23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22BE3A5-0B24-A6AC-A6BC-5203CBFE8DC3}"/>
                  </a:ext>
                </a:extLst>
              </p14:cNvPr>
              <p14:cNvContentPartPr/>
              <p14:nvPr/>
            </p14:nvContentPartPr>
            <p14:xfrm>
              <a:off x="949088" y="4091464"/>
              <a:ext cx="274320" cy="3380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22BE3A5-0B24-A6AC-A6BC-5203CBFE8D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968" y="4085344"/>
                <a:ext cx="28656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ABF7D56-31D5-EA90-89AA-457DEE566104}"/>
                  </a:ext>
                </a:extLst>
              </p14:cNvPr>
              <p14:cNvContentPartPr/>
              <p14:nvPr/>
            </p14:nvContentPartPr>
            <p14:xfrm>
              <a:off x="4387808" y="3554704"/>
              <a:ext cx="394920" cy="4201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ABF7D56-31D5-EA90-89AA-457DEE5661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1688" y="3548584"/>
                <a:ext cx="4071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DB6D2A7-D187-A4AD-B91A-00139777C6B3}"/>
                  </a:ext>
                </a:extLst>
              </p14:cNvPr>
              <p14:cNvContentPartPr/>
              <p14:nvPr/>
            </p14:nvContentPartPr>
            <p14:xfrm>
              <a:off x="3077768" y="3494584"/>
              <a:ext cx="950040" cy="370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DB6D2A7-D187-A4AD-B91A-00139777C6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4128" y="3386584"/>
                <a:ext cx="10576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A5182A2-E982-0B80-1841-54B73DAF6AFB}"/>
                  </a:ext>
                </a:extLst>
              </p14:cNvPr>
              <p14:cNvContentPartPr/>
              <p14:nvPr/>
            </p14:nvContentPartPr>
            <p14:xfrm>
              <a:off x="3168488" y="3657304"/>
              <a:ext cx="849960" cy="345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A5182A2-E982-0B80-1841-54B73DAF6A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4848" y="3549664"/>
                <a:ext cx="9576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F3B02A7-0B9E-1DA5-410D-730E6C07DC5E}"/>
                  </a:ext>
                </a:extLst>
              </p14:cNvPr>
              <p14:cNvContentPartPr/>
              <p14:nvPr/>
            </p14:nvContentPartPr>
            <p14:xfrm>
              <a:off x="3198008" y="4480264"/>
              <a:ext cx="805680" cy="3459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F3B02A7-0B9E-1DA5-410D-730E6C07DC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44368" y="4372624"/>
                <a:ext cx="91332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3B9F9552-2B2D-2E29-584F-C6433686C250}"/>
                  </a:ext>
                </a:extLst>
              </p14:cNvPr>
              <p14:cNvContentPartPr/>
              <p14:nvPr/>
            </p14:nvContentPartPr>
            <p14:xfrm>
              <a:off x="1840808" y="4635424"/>
              <a:ext cx="671040" cy="2091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3B9F9552-2B2D-2E29-584F-C6433686C2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86808" y="4527424"/>
                <a:ext cx="778680" cy="4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976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146AC-2FC3-60EE-3D8D-51080200D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714199-DF01-E33F-6A13-F972AB33CBD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62936D4F-5939-E0CB-4BC5-515E3CBF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34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22EA1-3916-78AB-A387-8EF446D423A8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D36BD-C7C3-B44E-91AB-CA1565C9D379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3A027-804C-D89B-3591-F95892B331F6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Input embedding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F27EE8-CA6A-AA98-9D7B-297C2D9D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161" y="1262597"/>
            <a:ext cx="3183479" cy="855067"/>
          </a:xfrm>
          <a:prstGeom prst="rect">
            <a:avLst/>
          </a:prstGeom>
        </p:spPr>
      </p:pic>
      <p:pic>
        <p:nvPicPr>
          <p:cNvPr id="31" name="그림 30" descr="텍스트, 폰트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BD7E52-B385-20A1-C5F4-E8122DE17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22" y="1998143"/>
            <a:ext cx="3959618" cy="1927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4BA12-07AF-3084-2CAB-D0706DEAACD6}"/>
              </a:ext>
            </a:extLst>
          </p:cNvPr>
          <p:cNvSpPr txBox="1"/>
          <p:nvPr/>
        </p:nvSpPr>
        <p:spPr>
          <a:xfrm>
            <a:off x="7140184" y="2266361"/>
            <a:ext cx="5051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37000 word -&gt; 512 dimension (In 2017)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05E95BF-808F-B6DE-AAAA-FF7C45DC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022" y="4510234"/>
            <a:ext cx="5664524" cy="14258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05E1FFF-4CDA-ABA5-9F9D-14AFF6488B1D}"/>
              </a:ext>
            </a:extLst>
          </p:cNvPr>
          <p:cNvSpPr txBox="1"/>
          <p:nvPr/>
        </p:nvSpPr>
        <p:spPr>
          <a:xfrm>
            <a:off x="1962724" y="4992351"/>
            <a:ext cx="1994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Position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EFED3A-1D50-C5D6-9B49-E7476CD3A743}"/>
              </a:ext>
            </a:extLst>
          </p:cNvPr>
          <p:cNvSpPr txBox="1"/>
          <p:nvPr/>
        </p:nvSpPr>
        <p:spPr>
          <a:xfrm>
            <a:off x="1962724" y="2706922"/>
            <a:ext cx="1994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Word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58A96C-5D47-B27A-6EDF-DDEEA468C824}"/>
              </a:ext>
            </a:extLst>
          </p:cNvPr>
          <p:cNvSpPr txBox="1"/>
          <p:nvPr/>
        </p:nvSpPr>
        <p:spPr>
          <a:xfrm>
            <a:off x="2225280" y="3804788"/>
            <a:ext cx="1994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+</a:t>
            </a:r>
            <a:endParaRPr lang="en-US" altLang="ko-KR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A915AD-A4E9-7BB5-9AD9-C3F6D08C74A8}"/>
              </a:ext>
            </a:extLst>
          </p:cNvPr>
          <p:cNvSpPr txBox="1"/>
          <p:nvPr/>
        </p:nvSpPr>
        <p:spPr>
          <a:xfrm>
            <a:off x="51539" y="3767385"/>
            <a:ext cx="1597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Embedding </a:t>
            </a:r>
          </a:p>
          <a:p>
            <a:r>
              <a:rPr lang="en-US" altLang="ko-KR" sz="2400" dirty="0">
                <a:solidFill>
                  <a:srgbClr val="FF0000"/>
                </a:solidFill>
              </a:rPr>
              <a:t>Vector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DCCD78-367B-C015-CAE0-7FC17EEC76A2}"/>
              </a:ext>
            </a:extLst>
          </p:cNvPr>
          <p:cNvSpPr txBox="1"/>
          <p:nvPr/>
        </p:nvSpPr>
        <p:spPr>
          <a:xfrm>
            <a:off x="1697400" y="3845160"/>
            <a:ext cx="995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&lt;=</a:t>
            </a:r>
          </a:p>
        </p:txBody>
      </p:sp>
    </p:spTree>
    <p:extLst>
      <p:ext uri="{BB962C8B-B14F-4D97-AF65-F5344CB8AC3E}">
        <p14:creationId xmlns:p14="http://schemas.microsoft.com/office/powerpoint/2010/main" val="201429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A125-C763-2EE2-69BA-C06DE7C9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EC9BA7-EE8D-49D8-4D55-D323E270E836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379F6C6B-88E5-CB71-22AD-FD956E6C4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35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B7881-DE6E-93FE-9F1E-27AD2AB9C024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E280B-0760-84C4-9031-BF7003B9C9BA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00765-265E-2E50-C85B-C03537762893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Input embedding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C03C62-E60C-CADB-AE01-3AE3D178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190" y="603827"/>
            <a:ext cx="4182059" cy="5992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6AFF2C-9165-5FB0-1C4D-1C3F91FB4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3" y="1868335"/>
            <a:ext cx="7750883" cy="985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CA660-49C9-A266-D5E6-ADC469B0540C}"/>
              </a:ext>
            </a:extLst>
          </p:cNvPr>
          <p:cNvSpPr txBox="1"/>
          <p:nvPr/>
        </p:nvSpPr>
        <p:spPr>
          <a:xfrm>
            <a:off x="410643" y="1406670"/>
            <a:ext cx="6476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Positional encoding</a:t>
            </a:r>
            <a:endParaRPr lang="en-US" altLang="ko-KR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4E42D0-6594-817F-A7A8-68B876C0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68" y="3346363"/>
            <a:ext cx="3325035" cy="16625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642130-7112-4F7E-4522-4A0883213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633" y="2700192"/>
            <a:ext cx="2907586" cy="780963"/>
          </a:xfrm>
          <a:prstGeom prst="rect">
            <a:avLst/>
          </a:prstGeom>
        </p:spPr>
      </p:pic>
      <p:pic>
        <p:nvPicPr>
          <p:cNvPr id="14" name="그림 13" descr="텍스트, 폰트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0A8ECA-FD9D-2DA3-B08C-BB4A690731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6" y="3334228"/>
            <a:ext cx="3616462" cy="17601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964DFA9-E22D-AEA9-22F8-3C0F24365F51}"/>
                  </a:ext>
                </a:extLst>
              </p14:cNvPr>
              <p14:cNvContentPartPr/>
              <p14:nvPr/>
            </p14:nvContentPartPr>
            <p14:xfrm>
              <a:off x="624008" y="1548424"/>
              <a:ext cx="7731720" cy="15267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964DFA9-E22D-AEA9-22F8-3C0F24365F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008" y="1512424"/>
                <a:ext cx="7767360" cy="15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3E356FC-E689-390F-A78F-51306F91C32B}"/>
                  </a:ext>
                </a:extLst>
              </p14:cNvPr>
              <p14:cNvContentPartPr/>
              <p14:nvPr/>
            </p14:nvContentPartPr>
            <p14:xfrm>
              <a:off x="1899848" y="2932984"/>
              <a:ext cx="110160" cy="549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3E356FC-E689-390F-A78F-51306F91C3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82208" y="2897344"/>
                <a:ext cx="14580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1D9E65D-1C73-20C5-1A90-6E3C9BF94354}"/>
                  </a:ext>
                </a:extLst>
              </p14:cNvPr>
              <p14:cNvContentPartPr/>
              <p14:nvPr/>
            </p14:nvContentPartPr>
            <p14:xfrm>
              <a:off x="1792208" y="3376864"/>
              <a:ext cx="191160" cy="1652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1D9E65D-1C73-20C5-1A90-6E3C9BF943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74568" y="3340864"/>
                <a:ext cx="226800" cy="2368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9E29428-6862-72C9-AA88-39BECB37AE3E}"/>
              </a:ext>
            </a:extLst>
          </p:cNvPr>
          <p:cNvSpPr txBox="1"/>
          <p:nvPr/>
        </p:nvSpPr>
        <p:spPr>
          <a:xfrm>
            <a:off x="3684616" y="4135836"/>
            <a:ext cx="1994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+</a:t>
            </a:r>
            <a:endParaRPr lang="en-US" altLang="ko-KR" sz="2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84AFE03-6E23-E297-4499-032E62895C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2570" y="5017116"/>
            <a:ext cx="3031162" cy="17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7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14C6E-EB61-4369-9F66-7BAF2084F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0D8A482-32A0-5DA2-1E1B-5A6F773004EF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D3C27A03-7AC6-03BF-D04F-E99EB717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36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8323E-3D1C-AFCD-0E84-EAACD6764871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4DF13-CFE7-A412-D71E-712B68C45E2B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C63F5-C9FE-F55B-5764-275BF4F529FF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Input embedding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186403-577A-FE67-6101-3E063242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333" y="1177530"/>
            <a:ext cx="5465332" cy="53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A190-A5C0-D8BC-31CD-3FCFE1D39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6CB963C-01DE-7F1C-1723-A546D9A0424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06BF334C-8B31-7B96-6C70-7AF8C1D3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37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D012D-11D9-9D26-CE62-72777A26958B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E94F4-DCA4-276A-A732-930985EDB365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B5998-4D84-8BCC-0667-BE1139FFABA4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Multi Head Attention</a:t>
            </a:r>
          </a:p>
        </p:txBody>
      </p:sp>
      <p:pic>
        <p:nvPicPr>
          <p:cNvPr id="18" name="그림 17" descr="스케치, 텍스트, 도표, 아동 미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928BA08-BF14-813C-194C-C68A77269E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5" y="2213896"/>
            <a:ext cx="5225462" cy="2881853"/>
          </a:xfrm>
          <a:prstGeom prst="rect">
            <a:avLst/>
          </a:prstGeom>
        </p:spPr>
      </p:pic>
      <p:pic>
        <p:nvPicPr>
          <p:cNvPr id="21" name="그림 20" descr="폰트, 스케치, 화이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61483E-5A1E-AA00-63D5-472C785A9A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88" y="3009385"/>
            <a:ext cx="4761126" cy="1534027"/>
          </a:xfrm>
          <a:prstGeom prst="rect">
            <a:avLst/>
          </a:prstGeom>
        </p:spPr>
      </p:pic>
      <p:pic>
        <p:nvPicPr>
          <p:cNvPr id="14" name="그림 13" descr="스케치, 화이트, 클립아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4BF5825-9405-DF0E-D248-79372AB78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848" y="3036545"/>
            <a:ext cx="2473201" cy="1676500"/>
          </a:xfrm>
          <a:prstGeom prst="rect">
            <a:avLst/>
          </a:prstGeom>
        </p:spPr>
      </p:pic>
      <p:pic>
        <p:nvPicPr>
          <p:cNvPr id="12" name="그림 11" descr="화이트, 폰트, 상징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D64E26-1254-1A0C-A4AE-F105AB7DE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79" y="3123445"/>
            <a:ext cx="2586070" cy="1626167"/>
          </a:xfrm>
          <a:prstGeom prst="rect">
            <a:avLst/>
          </a:prstGeom>
        </p:spPr>
      </p:pic>
      <p:pic>
        <p:nvPicPr>
          <p:cNvPr id="10" name="그림 9" descr="스케치, 화이트, 클립아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DA4367-66F1-D27D-B272-44B554EE6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09" y="3062478"/>
            <a:ext cx="2552939" cy="1681801"/>
          </a:xfrm>
          <a:prstGeom prst="rect">
            <a:avLst/>
          </a:prstGeom>
        </p:spPr>
      </p:pic>
      <p:pic>
        <p:nvPicPr>
          <p:cNvPr id="19" name="그림 18" descr="스케치, 클립아트, 화이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542F39-50E1-A5EB-A229-973348810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22" y="2757745"/>
            <a:ext cx="2644026" cy="20373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35F09A-5F4D-CCD2-A793-CEB61FA2D5F4}"/>
              </a:ext>
            </a:extLst>
          </p:cNvPr>
          <p:cNvSpPr txBox="1"/>
          <p:nvPr/>
        </p:nvSpPr>
        <p:spPr>
          <a:xfrm>
            <a:off x="1154319" y="172641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Seq2Seq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7B618F-37F4-E2E2-DE8B-744CB9EE4749}"/>
              </a:ext>
            </a:extLst>
          </p:cNvPr>
          <p:cNvSpPr txBox="1"/>
          <p:nvPr/>
        </p:nvSpPr>
        <p:spPr>
          <a:xfrm>
            <a:off x="6916848" y="1721085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42052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99239-05F4-3A7F-4F8F-E1A2920A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EA5F48-F939-C53E-3478-A5207A78E1B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0E085DA9-42EB-1EE2-F2C4-D75AB650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38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D6982-53AD-E76F-7A38-DB3DD8A1145A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995E2-9AF6-DFB9-494F-6E8BBE889B98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BC046-FCA2-DFE9-466E-079434A8317A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Multi Head Attention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DC0E7B-2725-6EFF-EDC8-ADF426EF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2" y="1386486"/>
            <a:ext cx="3213449" cy="46042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652C47-D2D6-2855-236F-5464C5832F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12" t="-553"/>
          <a:stretch/>
        </p:blipFill>
        <p:spPr>
          <a:xfrm>
            <a:off x="8008752" y="1568697"/>
            <a:ext cx="2843809" cy="40083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667257-3594-382B-44DC-E0C0F7292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551" y="1614620"/>
            <a:ext cx="4709201" cy="396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9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B75A6-8BD7-D7B3-1425-B580E5FF6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4A8F5D-FDB1-382A-66B7-715AE4E9B70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E71B6BC1-6DD2-FEE8-2072-A4BDAA16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39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30A1C-6F9F-BA95-A008-B1640F9CE723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953B2-7B49-D360-9E53-EB5965E1934E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015E8B-35F0-2317-526B-20B2CCA4AFF1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Multi Head Attention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0E6C733-ABCC-05C4-F16B-67BF5401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1" y="1888226"/>
            <a:ext cx="10978836" cy="35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7DEF2-F3B8-120D-34DE-5D9E22579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E1C6F2-AA3A-B738-D3A5-D288049AFB9C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087BBBE4-6B44-B3CB-E6E9-40EB5FDA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4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39866-5BBF-230F-9D34-BCFF321A1F85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51C2A7-5878-12A3-5D37-885272E2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21" y="1161467"/>
            <a:ext cx="9583114" cy="40588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F36D07-1704-F159-EA7D-1BB54740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89" y="922751"/>
            <a:ext cx="2657697" cy="4774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E091A6-3327-602F-CA3C-95C78C6D7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419" y="5122220"/>
            <a:ext cx="1607001" cy="16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3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DDA4A-0B97-B1BD-D33A-8C9878E3F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A6020E-B157-10A7-DC38-C5C0786CEAA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8FEB6752-4A35-192F-A18F-BC2825AE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40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AD970-C092-1432-84F9-019D5B962E9C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1D9A2C-4F8D-3D0A-DC75-2125E4FBDBC1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AD4B1-F605-E4EE-752E-B9825D3EE7DA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Multi Head Attention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3F38F5-3432-1A2E-B252-56E9936E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708"/>
          <a:stretch/>
        </p:blipFill>
        <p:spPr>
          <a:xfrm>
            <a:off x="724827" y="1262597"/>
            <a:ext cx="2260239" cy="49325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97E7A2-64DB-9730-E57C-445E742F7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66" y="1484312"/>
            <a:ext cx="4599160" cy="49914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7652614-2037-9E2B-F4E0-E33CBDC31DDC}"/>
              </a:ext>
            </a:extLst>
          </p:cNvPr>
          <p:cNvSpPr/>
          <p:nvPr/>
        </p:nvSpPr>
        <p:spPr>
          <a:xfrm>
            <a:off x="7177454" y="6195173"/>
            <a:ext cx="406772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433BCE-E641-05B0-0A75-3D63A5C11882}"/>
                  </a:ext>
                </a:extLst>
              </p:cNvPr>
              <p:cNvSpPr txBox="1"/>
              <p:nvPr/>
            </p:nvSpPr>
            <p:spPr>
              <a:xfrm>
                <a:off x="3147673" y="3774151"/>
                <a:ext cx="2338727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ko-KR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433BCE-E641-05B0-0A75-3D63A5C11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673" y="3774151"/>
                <a:ext cx="2338727" cy="490199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73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3DD55-554F-3B06-C532-BCF46B444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32CCA87-04F0-E26C-F8B6-7A9D50454AD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64EDB388-817A-A46D-6F72-647E9129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41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22DD-3857-C76C-64F5-91D330F0D170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D5F0A-6FFA-7C82-7C0E-1D7885370F2A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83011-D883-EF44-9C61-97C8AB2B2B9D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Multi Head Attention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2A0BC1-1F67-CDF0-B59D-19CA7D5D3AB9}"/>
              </a:ext>
            </a:extLst>
          </p:cNvPr>
          <p:cNvSpPr/>
          <p:nvPr/>
        </p:nvSpPr>
        <p:spPr>
          <a:xfrm>
            <a:off x="7177454" y="6195173"/>
            <a:ext cx="406772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도표, 폰트, 라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A975F0-3D1E-18C5-C4BF-3BC85268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50" y="1387264"/>
            <a:ext cx="4657594" cy="1088394"/>
          </a:xfrm>
          <a:prstGeom prst="rect">
            <a:avLst/>
          </a:prstGeom>
        </p:spPr>
      </p:pic>
      <p:pic>
        <p:nvPicPr>
          <p:cNvPr id="15" name="그림 14" descr="텍스트, 폰트, 스크린샷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3F79520-F303-9253-57CB-4D34F1C87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36" y="2628983"/>
            <a:ext cx="3931636" cy="1462780"/>
          </a:xfrm>
          <a:prstGeom prst="rect">
            <a:avLst/>
          </a:prstGeom>
        </p:spPr>
      </p:pic>
      <p:pic>
        <p:nvPicPr>
          <p:cNvPr id="18" name="그림 17" descr="텍스트, 도표, 스크린샷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6AAC72-AD07-F3DC-221C-05E6CF6295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74" y="4225581"/>
            <a:ext cx="4398456" cy="2403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DD3D63-ECD3-885B-84E8-8345F8A39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99" y="1256242"/>
            <a:ext cx="2600688" cy="50775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FBAB583-6BC7-6CA9-4211-084304A86C02}"/>
                  </a:ext>
                </a:extLst>
              </p14:cNvPr>
              <p14:cNvContentPartPr/>
              <p14:nvPr/>
            </p14:nvContentPartPr>
            <p14:xfrm>
              <a:off x="642728" y="3464704"/>
              <a:ext cx="1242720" cy="5281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FBAB583-6BC7-6CA9-4211-084304A86C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28" y="3392704"/>
                <a:ext cx="131436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0C667FA-B840-404D-AC4E-64358BE9A9E3}"/>
                  </a:ext>
                </a:extLst>
              </p14:cNvPr>
              <p14:cNvContentPartPr/>
              <p14:nvPr/>
            </p14:nvContentPartPr>
            <p14:xfrm>
              <a:off x="390728" y="3461824"/>
              <a:ext cx="1528920" cy="5490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0C667FA-B840-404D-AC4E-64358BE9A9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728" y="3389824"/>
                <a:ext cx="1600560" cy="69264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56E4AED5-4AF3-EA6E-2A1A-3A6B870212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8485" y="1030706"/>
            <a:ext cx="5852427" cy="15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59B0A-8E5E-6425-2267-2EB2CC1D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369F35-86A1-0FBD-2E0B-3C7139A7DCD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B11B3818-4742-45F0-9713-07AD247C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42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68F10-A44C-24FB-FBB7-D094CDD5E424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51F5B-1C25-FDE7-18A2-473EBBB943D7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A33AB9-D438-C68B-B6FD-CAD1B1DD7B23}"/>
              </a:ext>
            </a:extLst>
          </p:cNvPr>
          <p:cNvSpPr/>
          <p:nvPr/>
        </p:nvSpPr>
        <p:spPr>
          <a:xfrm>
            <a:off x="7177454" y="6195173"/>
            <a:ext cx="406772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케치, 화이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F0966F-762B-11C4-41CA-6FFAF451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008" y="1088592"/>
            <a:ext cx="5031580" cy="2186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58ED82-646F-462C-235E-DD1758684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9" y="1256242"/>
            <a:ext cx="2600688" cy="5077534"/>
          </a:xfrm>
          <a:prstGeom prst="rect">
            <a:avLst/>
          </a:prstGeom>
        </p:spPr>
      </p:pic>
      <p:pic>
        <p:nvPicPr>
          <p:cNvPr id="16" name="그림 15" descr="텍스트, 라인, 도표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F06A2A3-4B2E-4BF5-8AFE-4C0B93455F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61" y="3399833"/>
            <a:ext cx="7658753" cy="1698691"/>
          </a:xfrm>
          <a:prstGeom prst="rect">
            <a:avLst/>
          </a:prstGeom>
        </p:spPr>
      </p:pic>
      <p:pic>
        <p:nvPicPr>
          <p:cNvPr id="11" name="그림 10" descr="텍스트, 스크린샷, 사각형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D90432-6CA4-2050-862B-E1CE538938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25" y="3722583"/>
            <a:ext cx="1223593" cy="1211557"/>
          </a:xfrm>
          <a:prstGeom prst="rect">
            <a:avLst/>
          </a:prstGeom>
        </p:spPr>
      </p:pic>
      <p:pic>
        <p:nvPicPr>
          <p:cNvPr id="13" name="그림 12" descr="사각형, 스크린샷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A4A752B-CC7D-9450-D33F-99BB528343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54" y="3647686"/>
            <a:ext cx="1352305" cy="1361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19DA3C-5A1C-74F7-2DE6-6A7EC3720AC3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Mask(opt)</a:t>
            </a:r>
          </a:p>
        </p:txBody>
      </p:sp>
    </p:spTree>
    <p:extLst>
      <p:ext uri="{BB962C8B-B14F-4D97-AF65-F5344CB8AC3E}">
        <p14:creationId xmlns:p14="http://schemas.microsoft.com/office/powerpoint/2010/main" val="107956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37EB-D2E9-B577-B485-EE06E87E5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C30AD5-2203-BD21-F216-1D4072167FFB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D91DD378-7D6B-0D8B-3478-3A6E6583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43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DB929-8038-9630-4242-69C35125CA84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4E6CF-FDDC-5EFC-08ED-870C5AD9D15F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A89DA-C350-A28A-A2A2-F550C3853DEC}"/>
              </a:ext>
            </a:extLst>
          </p:cNvPr>
          <p:cNvSpPr txBox="1"/>
          <p:nvPr/>
        </p:nvSpPr>
        <p:spPr>
          <a:xfrm>
            <a:off x="724828" y="678600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Multi Head Attention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7D71C7-FCBB-EE2F-8004-AF9EFE1E004F}"/>
              </a:ext>
            </a:extLst>
          </p:cNvPr>
          <p:cNvSpPr/>
          <p:nvPr/>
        </p:nvSpPr>
        <p:spPr>
          <a:xfrm>
            <a:off x="7177454" y="6195173"/>
            <a:ext cx="406772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C98354-D401-E4CE-DD9F-FF56611D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0" y="1281386"/>
            <a:ext cx="3526231" cy="505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5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566E-5EB5-7170-4738-BB719732F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42262F-945A-AC3C-D985-B6BAA1EF47A4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1E628848-4FC6-EA6C-0CC2-43339879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44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087F3-6465-7DA4-EFEF-C8DD0D6CE17D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4A248-F45D-70AD-2030-6B49FA74FE6E}"/>
              </a:ext>
            </a:extLst>
          </p:cNvPr>
          <p:cNvSpPr txBox="1"/>
          <p:nvPr/>
        </p:nvSpPr>
        <p:spPr>
          <a:xfrm>
            <a:off x="1919886" y="177638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&lt;attention mechanism&gt; - Transformer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02A2A8-1277-2323-5FB5-B93DC98AEE1F}"/>
              </a:ext>
            </a:extLst>
          </p:cNvPr>
          <p:cNvSpPr/>
          <p:nvPr/>
        </p:nvSpPr>
        <p:spPr>
          <a:xfrm>
            <a:off x="7177454" y="6195173"/>
            <a:ext cx="406772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도표, 라인, 평면도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D8C93FA-28DD-CFB6-E3D0-6359D61D4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6" y="1519244"/>
            <a:ext cx="11784594" cy="40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7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98052-BB38-3181-BC2B-6B24110A9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03CA5A-A9F6-C27E-0C67-73AB69B784A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746D9558-8DE1-3114-DF4B-2863EB42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5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7E910-977A-A219-C05E-3555905F1E80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78F81-0415-A965-D1F8-4A016E0D9BF1}"/>
              </a:ext>
            </a:extLst>
          </p:cNvPr>
          <p:cNvSpPr txBox="1"/>
          <p:nvPr/>
        </p:nvSpPr>
        <p:spPr>
          <a:xfrm>
            <a:off x="724828" y="761635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&lt;Simple RNN&gt;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DCB7E6-F427-A441-3E8F-516CAF53195E}"/>
              </a:ext>
            </a:extLst>
          </p:cNvPr>
          <p:cNvSpPr txBox="1"/>
          <p:nvPr/>
        </p:nvSpPr>
        <p:spPr>
          <a:xfrm>
            <a:off x="724827" y="1346410"/>
            <a:ext cx="85635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Each time step t - Input: </a:t>
            </a:r>
            <a:r>
              <a:rPr lang="en-US" altLang="ko-KR" sz="3200" dirty="0" err="1"/>
              <a:t>X</a:t>
            </a:r>
            <a:r>
              <a:rPr lang="en-US" altLang="ko-KR" sz="2400" dirty="0" err="1"/>
              <a:t>t</a:t>
            </a:r>
            <a:r>
              <a:rPr lang="en-US" altLang="ko-KR" sz="2400" dirty="0"/>
              <a:t>, </a:t>
            </a:r>
            <a:r>
              <a:rPr lang="en-US" altLang="ko-KR" sz="3200" dirty="0"/>
              <a:t>Output: </a:t>
            </a:r>
            <a:r>
              <a:rPr lang="en-US" altLang="ko-KR" sz="3200" dirty="0" err="1"/>
              <a:t>y</a:t>
            </a:r>
            <a:r>
              <a:rPr lang="en-US" altLang="ko-KR" sz="2400" dirty="0" err="1"/>
              <a:t>t</a:t>
            </a:r>
            <a:r>
              <a:rPr lang="en-US" altLang="ko-KR" sz="3200"/>
              <a:t>,                Prior </a:t>
            </a:r>
            <a:r>
              <a:rPr lang="en-US" altLang="ko-KR" sz="3200" dirty="0"/>
              <a:t>hidden state: h</a:t>
            </a:r>
            <a:r>
              <a:rPr lang="en-US" altLang="ko-KR" dirty="0"/>
              <a:t>t-1</a:t>
            </a:r>
            <a:r>
              <a:rPr lang="en-US" altLang="ko-KR" sz="3200" dirty="0"/>
              <a:t>, Current hidden state: </a:t>
            </a:r>
            <a:r>
              <a:rPr lang="en-US" altLang="ko-KR" sz="3200" dirty="0" err="1"/>
              <a:t>h</a:t>
            </a:r>
            <a:r>
              <a:rPr lang="en-US" altLang="ko-KR" sz="2400" dirty="0" err="1"/>
              <a:t>t</a:t>
            </a:r>
            <a:endParaRPr lang="en-US" altLang="ko-KR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DE482D-B4B1-1618-3C4C-A7F24581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7" y="2764657"/>
            <a:ext cx="6625784" cy="30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5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4B3A-BCEE-761C-C44D-D2448373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347E73B-B2F1-E152-F9AB-95B5A9F0AD6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17404A29-D010-7329-BB91-AA273DFA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6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3D8B6-F1EC-5C4E-0C2E-5B4CAA13F224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C3142-DDF3-B5F4-8AC5-AC9D6363460F}"/>
              </a:ext>
            </a:extLst>
          </p:cNvPr>
          <p:cNvSpPr txBox="1"/>
          <p:nvPr/>
        </p:nvSpPr>
        <p:spPr>
          <a:xfrm>
            <a:off x="724828" y="761635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&lt;Simple RNN&gt;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20F384-404B-E176-489A-C4E82CC7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372" y="1106906"/>
            <a:ext cx="7610701" cy="5371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1366FF-8A11-C50E-6D54-03B946084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7" y="3276598"/>
            <a:ext cx="2765797" cy="1427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CC4D01-817E-9636-BEC5-D5F052E0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16" y="1346410"/>
            <a:ext cx="3974736" cy="1830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53CFC7-FF51-23FA-3ED8-F86EE49ED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27" y="4804611"/>
            <a:ext cx="4342018" cy="1095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B55C9A-99B4-9D73-20DB-CC636E59A268}"/>
              </a:ext>
            </a:extLst>
          </p:cNvPr>
          <p:cNvSpPr txBox="1"/>
          <p:nvPr/>
        </p:nvSpPr>
        <p:spPr>
          <a:xfrm>
            <a:off x="3018385" y="3773107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-1~1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DEB798C-CC3A-E3E0-7C16-95E9C0921A53}"/>
              </a:ext>
            </a:extLst>
          </p:cNvPr>
          <p:cNvSpPr/>
          <p:nvPr/>
        </p:nvSpPr>
        <p:spPr>
          <a:xfrm rot="2583017">
            <a:off x="7218949" y="2964559"/>
            <a:ext cx="4282012" cy="928882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7F3BFC-C384-AF30-9DF7-C45AF646F3AA}"/>
              </a:ext>
            </a:extLst>
          </p:cNvPr>
          <p:cNvSpPr/>
          <p:nvPr/>
        </p:nvSpPr>
        <p:spPr>
          <a:xfrm rot="1898691">
            <a:off x="4084550" y="5125540"/>
            <a:ext cx="3569083" cy="788565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C273D-B994-E865-5F9A-1049472528AF}"/>
              </a:ext>
            </a:extLst>
          </p:cNvPr>
          <p:cNvSpPr txBox="1"/>
          <p:nvPr/>
        </p:nvSpPr>
        <p:spPr>
          <a:xfrm>
            <a:off x="8198489" y="4945370"/>
            <a:ext cx="36057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dimension of </a:t>
            </a:r>
            <a:r>
              <a:rPr lang="en-US" altLang="ko-KR" sz="1600" dirty="0" err="1"/>
              <a:t>h</a:t>
            </a:r>
            <a:r>
              <a:rPr lang="en-US" altLang="ko-KR" sz="1200" dirty="0" err="1"/>
              <a:t>t</a:t>
            </a:r>
            <a:r>
              <a:rPr lang="en-US" altLang="ko-KR" sz="1600" dirty="0"/>
              <a:t> vector - hyperparameter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05146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CF1CE-EF86-D7B1-22A3-5D2E6E5A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AC6D57-AF32-5A7C-B71F-D35AFC4C728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395D9F77-AC42-0C62-46E2-238270C5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7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D0366-78AE-B1B8-B8BA-DDA7572F7B1A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BDB47-C630-4426-0979-7988CFD0823C}"/>
              </a:ext>
            </a:extLst>
          </p:cNvPr>
          <p:cNvSpPr txBox="1"/>
          <p:nvPr/>
        </p:nvSpPr>
        <p:spPr>
          <a:xfrm>
            <a:off x="724828" y="761635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&lt;BPTT (BP Through Time)&gt;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5AC72-FC68-9A62-BAE8-1F12305C40C9}"/>
              </a:ext>
            </a:extLst>
          </p:cNvPr>
          <p:cNvSpPr txBox="1"/>
          <p:nvPr/>
        </p:nvSpPr>
        <p:spPr>
          <a:xfrm>
            <a:off x="724828" y="1469521"/>
            <a:ext cx="113615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DNN – Uses BP to update weights in the way to minimize cost</a:t>
            </a:r>
          </a:p>
          <a:p>
            <a:r>
              <a:rPr lang="en-US" altLang="ko-KR" sz="2800" dirty="0"/>
              <a:t>RNN – Uses a variation  of BP called BPTT  to </a:t>
            </a:r>
            <a:r>
              <a:rPr lang="en-US" altLang="ko-KR" sz="2800"/>
              <a:t>control temporal dependencies</a:t>
            </a:r>
            <a:endParaRPr lang="en-US" altLang="ko-KR" sz="28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9B23E7-05C8-A3CE-3EE2-3CB8C12E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598" y="3892284"/>
            <a:ext cx="8504572" cy="25909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E778B2-E517-58DA-08D1-4DBB60100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8" y="2546739"/>
            <a:ext cx="4209731" cy="13005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A0F27833-3422-0296-C320-E1AE9CDE598A}"/>
                  </a:ext>
                </a:extLst>
              </p14:cNvPr>
              <p14:cNvContentPartPr/>
              <p14:nvPr/>
            </p14:nvContentPartPr>
            <p14:xfrm>
              <a:off x="6246863" y="5687344"/>
              <a:ext cx="4945680" cy="990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A0F27833-3422-0296-C320-E1AE9CDE59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6863" y="5507704"/>
                <a:ext cx="512532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9210105-8EF1-B797-8243-365B424F595C}"/>
                  </a:ext>
                </a:extLst>
              </p14:cNvPr>
              <p14:cNvContentPartPr/>
              <p14:nvPr/>
            </p14:nvContentPartPr>
            <p14:xfrm>
              <a:off x="7097543" y="5014504"/>
              <a:ext cx="3430800" cy="100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9210105-8EF1-B797-8243-365B424F59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7903" y="4834864"/>
                <a:ext cx="36104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D4B5B4A-1E80-8C0B-9798-3BDEBDE8EE35}"/>
                  </a:ext>
                </a:extLst>
              </p14:cNvPr>
              <p14:cNvContentPartPr/>
              <p14:nvPr/>
            </p14:nvContentPartPr>
            <p14:xfrm>
              <a:off x="6192143" y="4606984"/>
              <a:ext cx="5165280" cy="921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D4B5B4A-1E80-8C0B-9798-3BDEBDE8EE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2503" y="4426984"/>
                <a:ext cx="534492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83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F939E-2D44-3BAE-3A4B-E3A91CC82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20F0E5-502C-A386-3457-077F706BD37C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6AE3300E-46BA-44EC-FA3F-56845FF8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8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916B9-392A-7970-7AC2-791FD27693C8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80D784-DE0C-672E-7F65-F6BFE7E6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87" y="248763"/>
            <a:ext cx="8959913" cy="6609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A19A661-63C6-29EA-74F1-CACAB04EE663}"/>
                  </a:ext>
                </a:extLst>
              </p14:cNvPr>
              <p14:cNvContentPartPr/>
              <p14:nvPr/>
            </p14:nvContentPartPr>
            <p14:xfrm>
              <a:off x="9994823" y="2100304"/>
              <a:ext cx="720" cy="35492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A19A661-63C6-29EA-74F1-CACAB04EE6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6823" y="1992304"/>
                <a:ext cx="216000" cy="37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4A34C42-F018-1376-50F1-C1FDB90223DC}"/>
                  </a:ext>
                </a:extLst>
              </p14:cNvPr>
              <p14:cNvContentPartPr/>
              <p14:nvPr/>
            </p14:nvContentPartPr>
            <p14:xfrm>
              <a:off x="6453409" y="4399984"/>
              <a:ext cx="720" cy="12495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4A34C42-F018-1376-50F1-C1FDB90223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5409" y="4292015"/>
                <a:ext cx="216000" cy="1465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091C51E-25FD-6E57-70C3-D1782CD1941C}"/>
                  </a:ext>
                </a:extLst>
              </p14:cNvPr>
              <p14:cNvContentPartPr/>
              <p14:nvPr/>
            </p14:nvContentPartPr>
            <p14:xfrm>
              <a:off x="9822023" y="1807624"/>
              <a:ext cx="238680" cy="2541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091C51E-25FD-6E57-70C3-D1782CD194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04023" y="1771984"/>
                <a:ext cx="27432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8808E02-2FC7-B415-05C4-ED8D546D3216}"/>
                  </a:ext>
                </a:extLst>
              </p14:cNvPr>
              <p14:cNvContentPartPr/>
              <p14:nvPr/>
            </p14:nvContentPartPr>
            <p14:xfrm>
              <a:off x="9877103" y="1458784"/>
              <a:ext cx="388080" cy="3700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8808E02-2FC7-B415-05C4-ED8D546D32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59463" y="1422784"/>
                <a:ext cx="42372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F843547-8260-6AA2-03F7-A28F31CF02EB}"/>
                  </a:ext>
                </a:extLst>
              </p14:cNvPr>
              <p14:cNvContentPartPr/>
              <p14:nvPr/>
            </p14:nvContentPartPr>
            <p14:xfrm>
              <a:off x="9967463" y="1454464"/>
              <a:ext cx="571680" cy="4287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F843547-8260-6AA2-03F7-A28F31CF02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49823" y="1418464"/>
                <a:ext cx="60732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96B0B4A-D0AE-BD42-F186-A42C58BDCB3C}"/>
                  </a:ext>
                </a:extLst>
              </p14:cNvPr>
              <p14:cNvContentPartPr/>
              <p14:nvPr/>
            </p14:nvContentPartPr>
            <p14:xfrm>
              <a:off x="6315623" y="4108744"/>
              <a:ext cx="1019160" cy="3009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96B0B4A-D0AE-BD42-F186-A42C58BDCB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97983" y="4072744"/>
                <a:ext cx="105480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74603B8A-9BEB-1A29-2900-318FDF987C6A}"/>
                  </a:ext>
                </a:extLst>
              </p14:cNvPr>
              <p14:cNvContentPartPr/>
              <p14:nvPr/>
            </p14:nvContentPartPr>
            <p14:xfrm>
              <a:off x="6518303" y="3641104"/>
              <a:ext cx="964080" cy="4964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74603B8A-9BEB-1A29-2900-318FDF987C6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00663" y="3605104"/>
                <a:ext cx="99972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63E541B7-A302-6697-4086-C20C62837F01}"/>
                  </a:ext>
                </a:extLst>
              </p14:cNvPr>
              <p14:cNvContentPartPr/>
              <p14:nvPr/>
            </p14:nvContentPartPr>
            <p14:xfrm>
              <a:off x="6772103" y="3636784"/>
              <a:ext cx="1063080" cy="5371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63E541B7-A302-6697-4086-C20C62837F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54103" y="3600784"/>
                <a:ext cx="109872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F4CB39D5-BC99-D2D9-29EF-BC7E799654C3}"/>
                  </a:ext>
                </a:extLst>
              </p14:cNvPr>
              <p14:cNvContentPartPr/>
              <p14:nvPr/>
            </p14:nvContentPartPr>
            <p14:xfrm>
              <a:off x="7061543" y="3616624"/>
              <a:ext cx="1072080" cy="5569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F4CB39D5-BC99-D2D9-29EF-BC7E799654C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43543" y="3580984"/>
                <a:ext cx="110772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EF061F8-5E22-7ED7-3432-B1EDBBD02F41}"/>
                  </a:ext>
                </a:extLst>
              </p14:cNvPr>
              <p14:cNvContentPartPr/>
              <p14:nvPr/>
            </p14:nvContentPartPr>
            <p14:xfrm>
              <a:off x="7378343" y="3651544"/>
              <a:ext cx="1138680" cy="5317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EF061F8-5E22-7ED7-3432-B1EDBBD02F4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60343" y="3615544"/>
                <a:ext cx="117432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47FEAE3C-0C4E-0C69-BB7B-2D15DDE76BCB}"/>
                  </a:ext>
                </a:extLst>
              </p14:cNvPr>
              <p14:cNvContentPartPr/>
              <p14:nvPr/>
            </p14:nvContentPartPr>
            <p14:xfrm>
              <a:off x="7305983" y="3420424"/>
              <a:ext cx="1160640" cy="2836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47FEAE3C-0C4E-0C69-BB7B-2D15DDE76BC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88343" y="3384424"/>
                <a:ext cx="119628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06B0209-1E72-B467-2F27-09ABEBB7C0B9}"/>
                  </a:ext>
                </a:extLst>
              </p14:cNvPr>
              <p14:cNvContentPartPr/>
              <p14:nvPr/>
            </p14:nvContentPartPr>
            <p14:xfrm>
              <a:off x="7523423" y="2857384"/>
              <a:ext cx="1142640" cy="6465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06B0209-1E72-B467-2F27-09ABEBB7C0B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05423" y="2821384"/>
                <a:ext cx="117828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B00DC7EA-4F7E-7E47-E203-A01A81F9AE15}"/>
                  </a:ext>
                </a:extLst>
              </p14:cNvPr>
              <p14:cNvContentPartPr/>
              <p14:nvPr/>
            </p14:nvContentPartPr>
            <p14:xfrm>
              <a:off x="7921583" y="2781784"/>
              <a:ext cx="1218240" cy="6408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B00DC7EA-4F7E-7E47-E203-A01A81F9AE1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03943" y="2745784"/>
                <a:ext cx="125388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A2B7F23D-2BE4-40C7-01F0-5B9D1AC15923}"/>
                  </a:ext>
                </a:extLst>
              </p14:cNvPr>
              <p14:cNvContentPartPr/>
              <p14:nvPr/>
            </p14:nvContentPartPr>
            <p14:xfrm>
              <a:off x="8247383" y="2708704"/>
              <a:ext cx="1165320" cy="73188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A2B7F23D-2BE4-40C7-01F0-5B9D1AC1592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29743" y="2672704"/>
                <a:ext cx="120096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B58F486-1D87-65FE-21D1-F04DF683D136}"/>
                  </a:ext>
                </a:extLst>
              </p14:cNvPr>
              <p14:cNvContentPartPr/>
              <p14:nvPr/>
            </p14:nvContentPartPr>
            <p14:xfrm>
              <a:off x="8573543" y="2786464"/>
              <a:ext cx="971280" cy="6721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B58F486-1D87-65FE-21D1-F04DF683D13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55543" y="2750824"/>
                <a:ext cx="100692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0E1D1210-01D3-5BF4-651D-7C0432FD1EAB}"/>
                  </a:ext>
                </a:extLst>
              </p14:cNvPr>
              <p14:cNvContentPartPr/>
              <p14:nvPr/>
            </p14:nvContentPartPr>
            <p14:xfrm>
              <a:off x="8720423" y="2570104"/>
              <a:ext cx="1085400" cy="2574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0E1D1210-01D3-5BF4-651D-7C0432FD1EA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02423" y="2534464"/>
                <a:ext cx="11210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F35FBD01-D009-4118-54CD-D2EF35A170A0}"/>
                  </a:ext>
                </a:extLst>
              </p14:cNvPr>
              <p14:cNvContentPartPr/>
              <p14:nvPr/>
            </p14:nvContentPartPr>
            <p14:xfrm>
              <a:off x="8863343" y="2052064"/>
              <a:ext cx="993240" cy="6008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F35FBD01-D009-4118-54CD-D2EF35A170A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845343" y="2016424"/>
                <a:ext cx="102888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BA163F83-8398-A3CF-ADBF-CB6AD42120D9}"/>
                  </a:ext>
                </a:extLst>
              </p14:cNvPr>
              <p14:cNvContentPartPr/>
              <p14:nvPr/>
            </p14:nvContentPartPr>
            <p14:xfrm>
              <a:off x="9234143" y="1935784"/>
              <a:ext cx="1175760" cy="63576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BA163F83-8398-A3CF-ADBF-CB6AD42120D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216503" y="1899784"/>
                <a:ext cx="121140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B1ECD07F-044B-BF09-E695-BD6FFD3A7819}"/>
                  </a:ext>
                </a:extLst>
              </p14:cNvPr>
              <p14:cNvContentPartPr/>
              <p14:nvPr/>
            </p14:nvContentPartPr>
            <p14:xfrm>
              <a:off x="9469583" y="1983304"/>
              <a:ext cx="1195920" cy="66960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B1ECD07F-044B-BF09-E695-BD6FFD3A781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451943" y="1947664"/>
                <a:ext cx="123156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A8F6E077-322B-3738-F2C5-B0A12411EC52}"/>
                  </a:ext>
                </a:extLst>
              </p14:cNvPr>
              <p14:cNvContentPartPr/>
              <p14:nvPr/>
            </p14:nvContentPartPr>
            <p14:xfrm>
              <a:off x="9813743" y="1996984"/>
              <a:ext cx="1103040" cy="6289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A8F6E077-322B-3738-F2C5-B0A12411EC5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96103" y="1961344"/>
                <a:ext cx="113868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379EF38B-C946-F21C-50F3-51BFB95D80FC}"/>
                  </a:ext>
                </a:extLst>
              </p14:cNvPr>
              <p14:cNvContentPartPr/>
              <p14:nvPr/>
            </p14:nvContentPartPr>
            <p14:xfrm>
              <a:off x="9866663" y="1782424"/>
              <a:ext cx="1082160" cy="26568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379EF38B-C946-F21C-50F3-51BFB95D80F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48663" y="1746784"/>
                <a:ext cx="11178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823CD9BA-E187-9D30-C7C5-C132C7548680}"/>
                  </a:ext>
                </a:extLst>
              </p14:cNvPr>
              <p14:cNvContentPartPr/>
              <p14:nvPr/>
            </p14:nvContentPartPr>
            <p14:xfrm>
              <a:off x="10206143" y="1474264"/>
              <a:ext cx="69840" cy="38196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823CD9BA-E187-9D30-C7C5-C132C754868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188143" y="1438624"/>
                <a:ext cx="1054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8B0FB2E8-6E0C-4EB9-AE82-1973DF14B28F}"/>
                  </a:ext>
                </a:extLst>
              </p14:cNvPr>
              <p14:cNvContentPartPr/>
              <p14:nvPr/>
            </p14:nvContentPartPr>
            <p14:xfrm>
              <a:off x="10230263" y="1438264"/>
              <a:ext cx="280800" cy="39060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8B0FB2E8-6E0C-4EB9-AE82-1973DF14B28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212623" y="1402264"/>
                <a:ext cx="3164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E6BE69C8-91AE-00AF-40F4-492D055FF53B}"/>
                  </a:ext>
                </a:extLst>
              </p14:cNvPr>
              <p14:cNvContentPartPr/>
              <p14:nvPr/>
            </p14:nvContentPartPr>
            <p14:xfrm>
              <a:off x="10523303" y="1418104"/>
              <a:ext cx="286560" cy="4201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E6BE69C8-91AE-00AF-40F4-492D055FF53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505303" y="1382464"/>
                <a:ext cx="3222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59DA62FA-983E-3A7F-FAC1-B5852F9F51F1}"/>
                  </a:ext>
                </a:extLst>
              </p14:cNvPr>
              <p14:cNvContentPartPr/>
              <p14:nvPr/>
            </p14:nvContentPartPr>
            <p14:xfrm>
              <a:off x="10610423" y="1433224"/>
              <a:ext cx="360" cy="4136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59DA62FA-983E-3A7F-FAC1-B5852F9F51F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592783" y="1397584"/>
                <a:ext cx="36000" cy="48528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247B2E1B-E8D2-401B-4BA9-A27FA91073C1}"/>
              </a:ext>
            </a:extLst>
          </p:cNvPr>
          <p:cNvSpPr txBox="1"/>
          <p:nvPr/>
        </p:nvSpPr>
        <p:spPr>
          <a:xfrm>
            <a:off x="159226" y="3665501"/>
            <a:ext cx="40744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The same weight values are used, </a:t>
            </a:r>
          </a:p>
          <a:p>
            <a:r>
              <a:rPr lang="en-US" altLang="ko-KR" sz="2000" dirty="0"/>
              <a:t>but the gradient values are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D8D2D-6A6F-E6F6-B2CE-7BD021581D35}"/>
              </a:ext>
            </a:extLst>
          </p:cNvPr>
          <p:cNvSpPr txBox="1"/>
          <p:nvPr/>
        </p:nvSpPr>
        <p:spPr>
          <a:xfrm>
            <a:off x="724828" y="761635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&lt;BPTT (BP Through Time)&gt;</a:t>
            </a:r>
          </a:p>
        </p:txBody>
      </p:sp>
    </p:spTree>
    <p:extLst>
      <p:ext uri="{BB962C8B-B14F-4D97-AF65-F5344CB8AC3E}">
        <p14:creationId xmlns:p14="http://schemas.microsoft.com/office/powerpoint/2010/main" val="314564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A15D3-E4C5-FC31-9A1C-F019DC30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4F0394-9CB1-EDB0-73AF-6C071FAFA739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15">
            <a:extLst>
              <a:ext uri="{FF2B5EF4-FFF2-40B4-BE49-F238E27FC236}">
                <a16:creationId xmlns:a16="http://schemas.microsoft.com/office/drawing/2014/main" id="{E3FC7CE2-1D04-35AB-6A64-476F3803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978" y="6333776"/>
            <a:ext cx="446043" cy="524224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fld id="{610B380D-38AE-4EBF-A47C-454FFE184D86}" type="slidenum">
              <a:rPr lang="ko-KR" altLang="en-US" smtClean="0">
                <a:solidFill>
                  <a:schemeClr val="tx1"/>
                </a:solidFill>
              </a:rPr>
              <a:t>9</a:t>
            </a:fld>
            <a:r>
              <a:rPr lang="en-US" altLang="ko-KR" dirty="0">
                <a:solidFill>
                  <a:schemeClr val="tx1"/>
                </a:solidFill>
              </a:rPr>
              <a:t>-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8F59F-1124-AF16-8AB0-9ADC4290FC9C}"/>
              </a:ext>
            </a:extLst>
          </p:cNvPr>
          <p:cNvSpPr txBox="1"/>
          <p:nvPr/>
        </p:nvSpPr>
        <p:spPr>
          <a:xfrm>
            <a:off x="724828" y="53749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600" dirty="0"/>
              <a:t>RNN</a:t>
            </a:r>
            <a:endParaRPr lang="ko-KR" altLang="en-US" sz="4000" spc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0F7E28-8AA4-10C0-A891-B0FCC54C7F95}"/>
              </a:ext>
            </a:extLst>
          </p:cNvPr>
          <p:cNvSpPr txBox="1"/>
          <p:nvPr/>
        </p:nvSpPr>
        <p:spPr>
          <a:xfrm>
            <a:off x="724828" y="761635"/>
            <a:ext cx="6476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&lt;BPTT (BP Through Time)&gt;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6056D-DB4E-8BB6-AD61-FADE5DE81B91}"/>
              </a:ext>
            </a:extLst>
          </p:cNvPr>
          <p:cNvSpPr txBox="1"/>
          <p:nvPr/>
        </p:nvSpPr>
        <p:spPr>
          <a:xfrm>
            <a:off x="724828" y="1469521"/>
            <a:ext cx="103475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Standard BP -&gt; compute the gradient with respect to all weight</a:t>
            </a:r>
          </a:p>
          <a:p>
            <a:r>
              <a:rPr lang="en-US" altLang="ko-KR" sz="2800" dirty="0"/>
              <a:t>Final gradient of U and V = average (or sum) of all gradients of Ui’s and Vi’s respectively,  and applied to RNN weight updates.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485397-DBDE-EE91-2D34-8F95B401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22" y="3742867"/>
            <a:ext cx="9063928" cy="27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37121</TotalTime>
  <Words>955</Words>
  <Application>Microsoft Office PowerPoint</Application>
  <PresentationFormat>와이드스크린</PresentationFormat>
  <Paragraphs>209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Pretendard</vt:lpstr>
      <vt:lpstr>Pretendard Black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harang11188@gmail.com</cp:lastModifiedBy>
  <cp:revision>88</cp:revision>
  <dcterms:created xsi:type="dcterms:W3CDTF">2022-12-09T01:31:23Z</dcterms:created>
  <dcterms:modified xsi:type="dcterms:W3CDTF">2025-03-02T10:25:46Z</dcterms:modified>
</cp:coreProperties>
</file>